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8b1616f6b244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5b08c320ce47e7"/>
  </p:sldMasterIdLst>
  <p:sldIdLst>
    <p:sldId xmlns:r="http://schemas.openxmlformats.org/officeDocument/2006/relationships" id="256" r:id="Rd9a111a540784048"/>
    <p:sldId xmlns:r="http://schemas.openxmlformats.org/officeDocument/2006/relationships" id="257" r:id="R785fed5fdb314177"/>
    <p:sldId xmlns:r="http://schemas.openxmlformats.org/officeDocument/2006/relationships" id="258" r:id="R44e2699749ad4cc4"/>
    <p:sldId xmlns:r="http://schemas.openxmlformats.org/officeDocument/2006/relationships" id="259" r:id="R82e35e9069a445fc"/>
    <p:sldId xmlns:r="http://schemas.openxmlformats.org/officeDocument/2006/relationships" id="260" r:id="Rf70370ade884478c"/>
    <p:sldId xmlns:r="http://schemas.openxmlformats.org/officeDocument/2006/relationships" id="261" r:id="Rc20f455dd2094ffe"/>
    <p:sldId xmlns:r="http://schemas.openxmlformats.org/officeDocument/2006/relationships" id="262" r:id="Ra8a402f3277b48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5b08c320ce47e7" /><Relationship Type="http://schemas.openxmlformats.org/officeDocument/2006/relationships/slide" Target="/ppt/slides/slide1.xml" Id="Rd9a111a540784048" /><Relationship Type="http://schemas.openxmlformats.org/officeDocument/2006/relationships/slide" Target="/ppt/slides/slide2.xml" Id="R785fed5fdb314177" /><Relationship Type="http://schemas.openxmlformats.org/officeDocument/2006/relationships/slide" Target="/ppt/slides/slide3.xml" Id="R44e2699749ad4cc4" /><Relationship Type="http://schemas.openxmlformats.org/officeDocument/2006/relationships/slide" Target="/ppt/slides/slide4.xml" Id="R82e35e9069a445fc" /><Relationship Type="http://schemas.openxmlformats.org/officeDocument/2006/relationships/slide" Target="/ppt/slides/slide5.xml" Id="Rf70370ade884478c" /><Relationship Type="http://schemas.openxmlformats.org/officeDocument/2006/relationships/slide" Target="/ppt/slides/slide6.xml" Id="Rc20f455dd2094ffe" /><Relationship Type="http://schemas.openxmlformats.org/officeDocument/2006/relationships/slide" Target="/ppt/slides/slide7.xml" Id="Ra8a402f3277b48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f176e76bbe41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dea448a1e4414" /><Relationship Type="http://schemas.openxmlformats.org/officeDocument/2006/relationships/theme" Target="/ppt/slideMasters/theme/theme1.xml" Id="R4a2fd6e0c5a444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8dea448a1e44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ea4a4677941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a0cb307ae4c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b591191874b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68163d83347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38617c69e47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623e1ad0c49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770b933044b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S3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S3 REGNSKAP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6 060 334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3 013 450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2 354 282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870 959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4 231 023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WORK, WORK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NORMAN INVEST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 BASS CAPITAL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OLSEN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Vestheimvegen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834 050 412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S3 REGNSKAP AS</a:t>
            </a:r>
          </a:p>
        </p:txBody>
      </p:sp>
    </p:spTree>
  </p:cSld>
  <p:clrMapOvr>
    <a:masterClrMapping xmlns:a="http://schemas.openxmlformats.org/drawingml/2006/main"/>
  </p:clrMapOvr>
</p:sld>
</file>