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463a37e6d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6a29ff0be4a7e"/>
  </p:sldMasterIdLst>
  <p:sldIdLst>
    <p:sldId xmlns:r="http://schemas.openxmlformats.org/officeDocument/2006/relationships" id="256" r:id="R3cb48661911a4aa5"/>
    <p:sldId xmlns:r="http://schemas.openxmlformats.org/officeDocument/2006/relationships" id="257" r:id="R3aa15472ff4f49c9"/>
    <p:sldId xmlns:r="http://schemas.openxmlformats.org/officeDocument/2006/relationships" id="258" r:id="R168ff92282034a8a"/>
    <p:sldId xmlns:r="http://schemas.openxmlformats.org/officeDocument/2006/relationships" id="259" r:id="R61509f1ed8b04b98"/>
    <p:sldId xmlns:r="http://schemas.openxmlformats.org/officeDocument/2006/relationships" id="260" r:id="Rbd4661a349724979"/>
    <p:sldId xmlns:r="http://schemas.openxmlformats.org/officeDocument/2006/relationships" id="261" r:id="R7151f7a9146b4f1d"/>
    <p:sldId xmlns:r="http://schemas.openxmlformats.org/officeDocument/2006/relationships" id="262" r:id="R1f21d1faccfe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6a29ff0be4a7e" /><Relationship Type="http://schemas.openxmlformats.org/officeDocument/2006/relationships/slide" Target="/ppt/slides/slide1.xml" Id="R3cb48661911a4aa5" /><Relationship Type="http://schemas.openxmlformats.org/officeDocument/2006/relationships/slide" Target="/ppt/slides/slide2.xml" Id="R3aa15472ff4f49c9" /><Relationship Type="http://schemas.openxmlformats.org/officeDocument/2006/relationships/slide" Target="/ppt/slides/slide3.xml" Id="R168ff92282034a8a" /><Relationship Type="http://schemas.openxmlformats.org/officeDocument/2006/relationships/slide" Target="/ppt/slides/slide4.xml" Id="R61509f1ed8b04b98" /><Relationship Type="http://schemas.openxmlformats.org/officeDocument/2006/relationships/slide" Target="/ppt/slides/slide5.xml" Id="Rbd4661a349724979" /><Relationship Type="http://schemas.openxmlformats.org/officeDocument/2006/relationships/slide" Target="/ppt/slides/slide6.xml" Id="R7151f7a9146b4f1d" /><Relationship Type="http://schemas.openxmlformats.org/officeDocument/2006/relationships/slide" Target="/ppt/slides/slide7.xml" Id="R1f21d1faccfe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ebeff4da0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fba3b5feb4e06" /><Relationship Type="http://schemas.openxmlformats.org/officeDocument/2006/relationships/theme" Target="/ppt/slideMasters/theme/theme1.xml" Id="R831e409208ee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fba3b5feb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208ed2225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104550b74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d69224756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89d582b18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2653793a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59ec4c2af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05f0ae2d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HELVIKS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HELVIKS INVEST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ZWYGART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 SVEINSON ZWYGART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Hågåslia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833 500 252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HELVIKS INVEST AS</a:t>
            </a:r>
          </a:p>
        </p:txBody>
      </p:sp>
    </p:spTree>
  </p:cSld>
  <p:clrMapOvr>
    <a:masterClrMapping xmlns:a="http://schemas.openxmlformats.org/drawingml/2006/main"/>
  </p:clrMapOvr>
</p:sld>
</file>