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412488bcd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3f9fe97694380"/>
  </p:sldMasterIdLst>
  <p:sldIdLst>
    <p:sldId xmlns:r="http://schemas.openxmlformats.org/officeDocument/2006/relationships" id="256" r:id="Rfa77ea77bd824d03"/>
    <p:sldId xmlns:r="http://schemas.openxmlformats.org/officeDocument/2006/relationships" id="257" r:id="Rad064bc5da4f4f89"/>
    <p:sldId xmlns:r="http://schemas.openxmlformats.org/officeDocument/2006/relationships" id="258" r:id="R142b195d3bae4610"/>
    <p:sldId xmlns:r="http://schemas.openxmlformats.org/officeDocument/2006/relationships" id="259" r:id="Ra65bf5e66d594daf"/>
    <p:sldId xmlns:r="http://schemas.openxmlformats.org/officeDocument/2006/relationships" id="260" r:id="Ref14660e18804de7"/>
    <p:sldId xmlns:r="http://schemas.openxmlformats.org/officeDocument/2006/relationships" id="261" r:id="Rc439a6a53028461e"/>
    <p:sldId xmlns:r="http://schemas.openxmlformats.org/officeDocument/2006/relationships" id="262" r:id="Rc1004e6b61d8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3f9fe97694380" /><Relationship Type="http://schemas.openxmlformats.org/officeDocument/2006/relationships/slide" Target="/ppt/slides/slide1.xml" Id="Rfa77ea77bd824d03" /><Relationship Type="http://schemas.openxmlformats.org/officeDocument/2006/relationships/slide" Target="/ppt/slides/slide2.xml" Id="Rad064bc5da4f4f89" /><Relationship Type="http://schemas.openxmlformats.org/officeDocument/2006/relationships/slide" Target="/ppt/slides/slide3.xml" Id="R142b195d3bae4610" /><Relationship Type="http://schemas.openxmlformats.org/officeDocument/2006/relationships/slide" Target="/ppt/slides/slide4.xml" Id="Ra65bf5e66d594daf" /><Relationship Type="http://schemas.openxmlformats.org/officeDocument/2006/relationships/slide" Target="/ppt/slides/slide5.xml" Id="Ref14660e18804de7" /><Relationship Type="http://schemas.openxmlformats.org/officeDocument/2006/relationships/slide" Target="/ppt/slides/slide6.xml" Id="Rc439a6a53028461e" /><Relationship Type="http://schemas.openxmlformats.org/officeDocument/2006/relationships/slide" Target="/ppt/slides/slide7.xml" Id="Rc1004e6b61d8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bb74d4e9f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c080db49c4c57" /><Relationship Type="http://schemas.openxmlformats.org/officeDocument/2006/relationships/theme" Target="/ppt/slideMasters/theme/theme1.xml" Id="Re6943b1b5629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c080db49c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fe8bdc578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75b4fe296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d95872f90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3f178bf8b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51ca1db2e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f1109fdd74a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abb6543d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15 516 282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5 133 692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KFRegnskap AS, 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833 078 712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