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506ab53b2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7b32ff7bd94c2e"/>
  </p:sldMasterIdLst>
  <p:sldIdLst>
    <p:sldId xmlns:r="http://schemas.openxmlformats.org/officeDocument/2006/relationships" id="256" r:id="Rc774ea81d8bb4d90"/>
    <p:sldId xmlns:r="http://schemas.openxmlformats.org/officeDocument/2006/relationships" id="257" r:id="Ra3f264f52cd64c84"/>
    <p:sldId xmlns:r="http://schemas.openxmlformats.org/officeDocument/2006/relationships" id="258" r:id="R4364730c3bbf4848"/>
    <p:sldId xmlns:r="http://schemas.openxmlformats.org/officeDocument/2006/relationships" id="259" r:id="R8c157b02c8cd43d4"/>
    <p:sldId xmlns:r="http://schemas.openxmlformats.org/officeDocument/2006/relationships" id="260" r:id="Rf83345ac5b224e5d"/>
    <p:sldId xmlns:r="http://schemas.openxmlformats.org/officeDocument/2006/relationships" id="261" r:id="R824b8592a4124d7c"/>
    <p:sldId xmlns:r="http://schemas.openxmlformats.org/officeDocument/2006/relationships" id="262" r:id="R8237c361727346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b32ff7bd94c2e" /><Relationship Type="http://schemas.openxmlformats.org/officeDocument/2006/relationships/slide" Target="/ppt/slides/slide1.xml" Id="Rc774ea81d8bb4d90" /><Relationship Type="http://schemas.openxmlformats.org/officeDocument/2006/relationships/slide" Target="/ppt/slides/slide2.xml" Id="Ra3f264f52cd64c84" /><Relationship Type="http://schemas.openxmlformats.org/officeDocument/2006/relationships/slide" Target="/ppt/slides/slide3.xml" Id="R4364730c3bbf4848" /><Relationship Type="http://schemas.openxmlformats.org/officeDocument/2006/relationships/slide" Target="/ppt/slides/slide4.xml" Id="R8c157b02c8cd43d4" /><Relationship Type="http://schemas.openxmlformats.org/officeDocument/2006/relationships/slide" Target="/ppt/slides/slide5.xml" Id="Rf83345ac5b224e5d" /><Relationship Type="http://schemas.openxmlformats.org/officeDocument/2006/relationships/slide" Target="/ppt/slides/slide6.xml" Id="R824b8592a4124d7c" /><Relationship Type="http://schemas.openxmlformats.org/officeDocument/2006/relationships/slide" Target="/ppt/slides/slide7.xml" Id="R8237c361727346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e08d28b3f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d047776444b8b" /><Relationship Type="http://schemas.openxmlformats.org/officeDocument/2006/relationships/theme" Target="/ppt/slideMasters/theme/theme1.xml" Id="R7dbd9fbd8bc64a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ed04777644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78a0f7308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6e806ca94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3c1956634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c9961a170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70ed049ab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9eba79e9f46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ff1d00261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RÅEL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−4 277 912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22 116 103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149 903 039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KNATLAND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NATLAND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ARVE NATLAND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ARVE NATLAND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832 156 752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