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ed3078769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0977f769e4c77"/>
  </p:sldMasterIdLst>
  <p:sldIdLst>
    <p:sldId xmlns:r="http://schemas.openxmlformats.org/officeDocument/2006/relationships" id="256" r:id="Rc3cd0c8247f544cb"/>
    <p:sldId xmlns:r="http://schemas.openxmlformats.org/officeDocument/2006/relationships" id="257" r:id="R96b3ab11c4964a6d"/>
    <p:sldId xmlns:r="http://schemas.openxmlformats.org/officeDocument/2006/relationships" id="258" r:id="R283a9539cd2b4d85"/>
    <p:sldId xmlns:r="http://schemas.openxmlformats.org/officeDocument/2006/relationships" id="259" r:id="R06e1a10a6bfa48cc"/>
    <p:sldId xmlns:r="http://schemas.openxmlformats.org/officeDocument/2006/relationships" id="260" r:id="R27e3c702c57244a3"/>
    <p:sldId xmlns:r="http://schemas.openxmlformats.org/officeDocument/2006/relationships" id="261" r:id="R484811341517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0977f769e4c77" /><Relationship Type="http://schemas.openxmlformats.org/officeDocument/2006/relationships/slide" Target="/ppt/slides/slide1.xml" Id="Rc3cd0c8247f544cb" /><Relationship Type="http://schemas.openxmlformats.org/officeDocument/2006/relationships/slide" Target="/ppt/slides/slide2.xml" Id="R96b3ab11c4964a6d" /><Relationship Type="http://schemas.openxmlformats.org/officeDocument/2006/relationships/slide" Target="/ppt/slides/slide3.xml" Id="R283a9539cd2b4d85" /><Relationship Type="http://schemas.openxmlformats.org/officeDocument/2006/relationships/slide" Target="/ppt/slides/slide4.xml" Id="R06e1a10a6bfa48cc" /><Relationship Type="http://schemas.openxmlformats.org/officeDocument/2006/relationships/slide" Target="/ppt/slides/slide5.xml" Id="R27e3c702c57244a3" /><Relationship Type="http://schemas.openxmlformats.org/officeDocument/2006/relationships/slide" Target="/ppt/slides/slide6.xml" Id="R484811341517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bc62ce3c7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030a69d7e4fdd" /><Relationship Type="http://schemas.openxmlformats.org/officeDocument/2006/relationships/theme" Target="/ppt/slideMasters/theme/theme1.xml" Id="R8f0f2c181f6c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030a69d7e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5104c0199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0abb0f968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9b68728f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dfa80946e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79783eb2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bfdae379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