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11d9274be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e423e6d8740f0"/>
  </p:sldMasterIdLst>
  <p:sldIdLst>
    <p:sldId xmlns:r="http://schemas.openxmlformats.org/officeDocument/2006/relationships" id="256" r:id="Rf283adcd3b914884"/>
    <p:sldId xmlns:r="http://schemas.openxmlformats.org/officeDocument/2006/relationships" id="257" r:id="R4864dd785c184b15"/>
    <p:sldId xmlns:r="http://schemas.openxmlformats.org/officeDocument/2006/relationships" id="258" r:id="Rcf0fa753a3914671"/>
    <p:sldId xmlns:r="http://schemas.openxmlformats.org/officeDocument/2006/relationships" id="259" r:id="Rc69293392948459e"/>
    <p:sldId xmlns:r="http://schemas.openxmlformats.org/officeDocument/2006/relationships" id="260" r:id="R8897d9744dc34da4"/>
    <p:sldId xmlns:r="http://schemas.openxmlformats.org/officeDocument/2006/relationships" id="261" r:id="Ra8f1a3b17689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e423e6d8740f0" /><Relationship Type="http://schemas.openxmlformats.org/officeDocument/2006/relationships/slide" Target="/ppt/slides/slide1.xml" Id="Rf283adcd3b914884" /><Relationship Type="http://schemas.openxmlformats.org/officeDocument/2006/relationships/slide" Target="/ppt/slides/slide2.xml" Id="R4864dd785c184b15" /><Relationship Type="http://schemas.openxmlformats.org/officeDocument/2006/relationships/slide" Target="/ppt/slides/slide3.xml" Id="Rcf0fa753a3914671" /><Relationship Type="http://schemas.openxmlformats.org/officeDocument/2006/relationships/slide" Target="/ppt/slides/slide4.xml" Id="Rc69293392948459e" /><Relationship Type="http://schemas.openxmlformats.org/officeDocument/2006/relationships/slide" Target="/ppt/slides/slide5.xml" Id="R8897d9744dc34da4" /><Relationship Type="http://schemas.openxmlformats.org/officeDocument/2006/relationships/slide" Target="/ppt/slides/slide6.xml" Id="Ra8f1a3b17689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8a3681b1d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1c3d1cddc47e6" /><Relationship Type="http://schemas.openxmlformats.org/officeDocument/2006/relationships/theme" Target="/ppt/slideMasters/theme/theme1.xml" Id="R2a765fcbfc8141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1c3d1cddc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fc402df07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85bea3d7b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f2a308d15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77ad41dee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168793e41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68d091549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