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509b67327747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2a8daaea5d4aa5"/>
  </p:sldMasterIdLst>
  <p:sldIdLst>
    <p:sldId xmlns:r="http://schemas.openxmlformats.org/officeDocument/2006/relationships" id="256" r:id="R2d0df83c78544da0"/>
    <p:sldId xmlns:r="http://schemas.openxmlformats.org/officeDocument/2006/relationships" id="257" r:id="R7ee2f91f6e094063"/>
    <p:sldId xmlns:r="http://schemas.openxmlformats.org/officeDocument/2006/relationships" id="258" r:id="Ra39cb16291c849bb"/>
    <p:sldId xmlns:r="http://schemas.openxmlformats.org/officeDocument/2006/relationships" id="259" r:id="Re9910942820c4ac5"/>
    <p:sldId xmlns:r="http://schemas.openxmlformats.org/officeDocument/2006/relationships" id="260" r:id="R327f92552cbf46c0"/>
    <p:sldId xmlns:r="http://schemas.openxmlformats.org/officeDocument/2006/relationships" id="261" r:id="R1ce1f9e35d994b81"/>
    <p:sldId xmlns:r="http://schemas.openxmlformats.org/officeDocument/2006/relationships" id="262" r:id="R3ff18008a0b54d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a8daaea5d4aa5" /><Relationship Type="http://schemas.openxmlformats.org/officeDocument/2006/relationships/slide" Target="/ppt/slides/slide1.xml" Id="R2d0df83c78544da0" /><Relationship Type="http://schemas.openxmlformats.org/officeDocument/2006/relationships/slide" Target="/ppt/slides/slide2.xml" Id="R7ee2f91f6e094063" /><Relationship Type="http://schemas.openxmlformats.org/officeDocument/2006/relationships/slide" Target="/ppt/slides/slide3.xml" Id="Ra39cb16291c849bb" /><Relationship Type="http://schemas.openxmlformats.org/officeDocument/2006/relationships/slide" Target="/ppt/slides/slide4.xml" Id="Re9910942820c4ac5" /><Relationship Type="http://schemas.openxmlformats.org/officeDocument/2006/relationships/slide" Target="/ppt/slides/slide5.xml" Id="R327f92552cbf46c0" /><Relationship Type="http://schemas.openxmlformats.org/officeDocument/2006/relationships/slide" Target="/ppt/slides/slide6.xml" Id="R1ce1f9e35d994b81" /><Relationship Type="http://schemas.openxmlformats.org/officeDocument/2006/relationships/slide" Target="/ppt/slides/slide7.xml" Id="R3ff18008a0b54d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c6b0bf011d45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49e0535a24cc2" /><Relationship Type="http://schemas.openxmlformats.org/officeDocument/2006/relationships/theme" Target="/ppt/slideMasters/theme/theme1.xml" Id="R70766e49404546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249e0535a24c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d6e7a7b534c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fa758475e4c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97efdc596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e7aeedeb44e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e426baa9d4c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06665fbc74c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ac85e72164a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 BASIC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 BASIC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CECILIE EILERTSEN HENRIKSEN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BENEDIKTE CECILIE GJERTSEN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CECILIE GJERTSEN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Brochs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831 997 362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