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88f7f58aa42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39f3f964474269"/>
  </p:sldMasterIdLst>
  <p:sldIdLst>
    <p:sldId xmlns:r="http://schemas.openxmlformats.org/officeDocument/2006/relationships" id="256" r:id="R249302bf420b48d5"/>
    <p:sldId xmlns:r="http://schemas.openxmlformats.org/officeDocument/2006/relationships" id="257" r:id="R0538d87826fb4127"/>
    <p:sldId xmlns:r="http://schemas.openxmlformats.org/officeDocument/2006/relationships" id="258" r:id="R25beec99f7c14736"/>
    <p:sldId xmlns:r="http://schemas.openxmlformats.org/officeDocument/2006/relationships" id="259" r:id="R1d2eff9a00a54766"/>
    <p:sldId xmlns:r="http://schemas.openxmlformats.org/officeDocument/2006/relationships" id="260" r:id="R1bc45532c12647d2"/>
    <p:sldId xmlns:r="http://schemas.openxmlformats.org/officeDocument/2006/relationships" id="261" r:id="R2dbdd3e7ac7a4acd"/>
    <p:sldId xmlns:r="http://schemas.openxmlformats.org/officeDocument/2006/relationships" id="262" r:id="Re34f23c0f4f54e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9f3f964474269" /><Relationship Type="http://schemas.openxmlformats.org/officeDocument/2006/relationships/slide" Target="/ppt/slides/slide1.xml" Id="R249302bf420b48d5" /><Relationship Type="http://schemas.openxmlformats.org/officeDocument/2006/relationships/slide" Target="/ppt/slides/slide2.xml" Id="R0538d87826fb4127" /><Relationship Type="http://schemas.openxmlformats.org/officeDocument/2006/relationships/slide" Target="/ppt/slides/slide3.xml" Id="R25beec99f7c14736" /><Relationship Type="http://schemas.openxmlformats.org/officeDocument/2006/relationships/slide" Target="/ppt/slides/slide4.xml" Id="R1d2eff9a00a54766" /><Relationship Type="http://schemas.openxmlformats.org/officeDocument/2006/relationships/slide" Target="/ppt/slides/slide5.xml" Id="R1bc45532c12647d2" /><Relationship Type="http://schemas.openxmlformats.org/officeDocument/2006/relationships/slide" Target="/ppt/slides/slide6.xml" Id="R2dbdd3e7ac7a4acd" /><Relationship Type="http://schemas.openxmlformats.org/officeDocument/2006/relationships/slide" Target="/ppt/slides/slide7.xml" Id="Re34f23c0f4f54e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526fa1b99d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86a4f4ff455d" /><Relationship Type="http://schemas.openxmlformats.org/officeDocument/2006/relationships/theme" Target="/ppt/slideMasters/theme/theme1.xml" Id="Rb85a0c28419a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086a4f4ff45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4feb95e2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89c634a2e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998f3ba0d44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f5bd3973048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db398c417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b42bec924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99be508634e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−44 504 000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669 880 000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1 575 173 000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CHAMP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M&amp;V HOLDING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VIHECA CAPITAL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KAMUL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831 982 942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VICAMA AS</a:t>
            </a:r>
          </a:p>
        </p:txBody>
      </p:sp>
    </p:spTree>
  </p:cSld>
  <p:clrMapOvr>
    <a:masterClrMapping xmlns:a="http://schemas.openxmlformats.org/drawingml/2006/main"/>
  </p:clrMapOvr>
</p:sld>
</file>