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fc3946c6c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f8989e7a942ac"/>
  </p:sldMasterIdLst>
  <p:sldIdLst>
    <p:sldId xmlns:r="http://schemas.openxmlformats.org/officeDocument/2006/relationships" id="256" r:id="Rd9f25a66b2814789"/>
    <p:sldId xmlns:r="http://schemas.openxmlformats.org/officeDocument/2006/relationships" id="257" r:id="R135368f912854414"/>
    <p:sldId xmlns:r="http://schemas.openxmlformats.org/officeDocument/2006/relationships" id="258" r:id="Redb766e3ce404381"/>
    <p:sldId xmlns:r="http://schemas.openxmlformats.org/officeDocument/2006/relationships" id="259" r:id="R3465d6fbbfed4a3a"/>
    <p:sldId xmlns:r="http://schemas.openxmlformats.org/officeDocument/2006/relationships" id="260" r:id="Rc329ebd24a9644c2"/>
    <p:sldId xmlns:r="http://schemas.openxmlformats.org/officeDocument/2006/relationships" id="261" r:id="R86594fb3d3f9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f8989e7a942ac" /><Relationship Type="http://schemas.openxmlformats.org/officeDocument/2006/relationships/slide" Target="/ppt/slides/slide1.xml" Id="Rd9f25a66b2814789" /><Relationship Type="http://schemas.openxmlformats.org/officeDocument/2006/relationships/slide" Target="/ppt/slides/slide2.xml" Id="R135368f912854414" /><Relationship Type="http://schemas.openxmlformats.org/officeDocument/2006/relationships/slide" Target="/ppt/slides/slide3.xml" Id="Redb766e3ce404381" /><Relationship Type="http://schemas.openxmlformats.org/officeDocument/2006/relationships/slide" Target="/ppt/slides/slide4.xml" Id="R3465d6fbbfed4a3a" /><Relationship Type="http://schemas.openxmlformats.org/officeDocument/2006/relationships/slide" Target="/ppt/slides/slide5.xml" Id="Rc329ebd24a9644c2" /><Relationship Type="http://schemas.openxmlformats.org/officeDocument/2006/relationships/slide" Target="/ppt/slides/slide6.xml" Id="R86594fb3d3f9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b01c558ed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a648fe9a44000" /><Relationship Type="http://schemas.openxmlformats.org/officeDocument/2006/relationships/theme" Target="/ppt/slideMasters/theme/theme1.xml" Id="R12176f02f2a9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a648fe9a4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d7d10f34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7a0ab78ee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1bd312cd2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3331d4331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43652393d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9c7c4749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