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dc29f0c8ec4b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a3ffb93af04d73"/>
  </p:sldMasterIdLst>
  <p:sldIdLst>
    <p:sldId xmlns:r="http://schemas.openxmlformats.org/officeDocument/2006/relationships" id="256" r:id="Re7c07947f0774e21"/>
    <p:sldId xmlns:r="http://schemas.openxmlformats.org/officeDocument/2006/relationships" id="257" r:id="Rddd963c1d3914a8a"/>
    <p:sldId xmlns:r="http://schemas.openxmlformats.org/officeDocument/2006/relationships" id="258" r:id="R02616e1b1653436e"/>
    <p:sldId xmlns:r="http://schemas.openxmlformats.org/officeDocument/2006/relationships" id="259" r:id="Rbceaf36b48b14322"/>
    <p:sldId xmlns:r="http://schemas.openxmlformats.org/officeDocument/2006/relationships" id="260" r:id="R6105022a746d4777"/>
    <p:sldId xmlns:r="http://schemas.openxmlformats.org/officeDocument/2006/relationships" id="261" r:id="Re4d9f4d7533d47f9"/>
    <p:sldId xmlns:r="http://schemas.openxmlformats.org/officeDocument/2006/relationships" id="262" r:id="R805adade97e940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3ffb93af04d73" /><Relationship Type="http://schemas.openxmlformats.org/officeDocument/2006/relationships/slide" Target="/ppt/slides/slide1.xml" Id="Re7c07947f0774e21" /><Relationship Type="http://schemas.openxmlformats.org/officeDocument/2006/relationships/slide" Target="/ppt/slides/slide2.xml" Id="Rddd963c1d3914a8a" /><Relationship Type="http://schemas.openxmlformats.org/officeDocument/2006/relationships/slide" Target="/ppt/slides/slide3.xml" Id="R02616e1b1653436e" /><Relationship Type="http://schemas.openxmlformats.org/officeDocument/2006/relationships/slide" Target="/ppt/slides/slide4.xml" Id="Rbceaf36b48b14322" /><Relationship Type="http://schemas.openxmlformats.org/officeDocument/2006/relationships/slide" Target="/ppt/slides/slide5.xml" Id="R6105022a746d4777" /><Relationship Type="http://schemas.openxmlformats.org/officeDocument/2006/relationships/slide" Target="/ppt/slides/slide6.xml" Id="Re4d9f4d7533d47f9" /><Relationship Type="http://schemas.openxmlformats.org/officeDocument/2006/relationships/slide" Target="/ppt/slides/slide7.xml" Id="R805adade97e940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e22228aec74e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5f5348f8543b4" /><Relationship Type="http://schemas.openxmlformats.org/officeDocument/2006/relationships/theme" Target="/ppt/slideMasters/theme/theme1.xml" Id="Rf49424bda0494d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15f5348f8543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b709e20cf47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46a09745f45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8068e509d49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f8201fab141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0b775ae584e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5618098074d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d5fffdec44e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