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8ca0dce28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cc3330a4949a6"/>
  </p:sldMasterIdLst>
  <p:sldIdLst>
    <p:sldId xmlns:r="http://schemas.openxmlformats.org/officeDocument/2006/relationships" id="256" r:id="Rafa935f475204405"/>
    <p:sldId xmlns:r="http://schemas.openxmlformats.org/officeDocument/2006/relationships" id="257" r:id="Re0df0fae4a3e4085"/>
    <p:sldId xmlns:r="http://schemas.openxmlformats.org/officeDocument/2006/relationships" id="258" r:id="R0c79f94dd9ac49b2"/>
    <p:sldId xmlns:r="http://schemas.openxmlformats.org/officeDocument/2006/relationships" id="259" r:id="R52997cbad16b4da1"/>
    <p:sldId xmlns:r="http://schemas.openxmlformats.org/officeDocument/2006/relationships" id="260" r:id="Rb2a9716adafc4ec5"/>
    <p:sldId xmlns:r="http://schemas.openxmlformats.org/officeDocument/2006/relationships" id="261" r:id="R02b25aca2e9b4e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cc3330a4949a6" /><Relationship Type="http://schemas.openxmlformats.org/officeDocument/2006/relationships/slide" Target="/ppt/slides/slide1.xml" Id="Rafa935f475204405" /><Relationship Type="http://schemas.openxmlformats.org/officeDocument/2006/relationships/slide" Target="/ppt/slides/slide2.xml" Id="Re0df0fae4a3e4085" /><Relationship Type="http://schemas.openxmlformats.org/officeDocument/2006/relationships/slide" Target="/ppt/slides/slide3.xml" Id="R0c79f94dd9ac49b2" /><Relationship Type="http://schemas.openxmlformats.org/officeDocument/2006/relationships/slide" Target="/ppt/slides/slide4.xml" Id="R52997cbad16b4da1" /><Relationship Type="http://schemas.openxmlformats.org/officeDocument/2006/relationships/slide" Target="/ppt/slides/slide5.xml" Id="Rb2a9716adafc4ec5" /><Relationship Type="http://schemas.openxmlformats.org/officeDocument/2006/relationships/slide" Target="/ppt/slides/slide6.xml" Id="R02b25aca2e9b4e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c35d0ecb1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66f634d94537" /><Relationship Type="http://schemas.openxmlformats.org/officeDocument/2006/relationships/theme" Target="/ppt/slideMasters/theme/theme1.xml" Id="R3251bdde96c8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1866f634d9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e7a76aa2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934fe91a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96cff894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657cec7e4c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478452a00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e00cab31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