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e92844b55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cf8e24f074805"/>
  </p:sldMasterIdLst>
  <p:sldIdLst>
    <p:sldId xmlns:r="http://schemas.openxmlformats.org/officeDocument/2006/relationships" id="256" r:id="Rf5c1f85e0df64ce1"/>
    <p:sldId xmlns:r="http://schemas.openxmlformats.org/officeDocument/2006/relationships" id="257" r:id="R977d9ef75e8b414e"/>
    <p:sldId xmlns:r="http://schemas.openxmlformats.org/officeDocument/2006/relationships" id="258" r:id="R256a502b82ef43e7"/>
    <p:sldId xmlns:r="http://schemas.openxmlformats.org/officeDocument/2006/relationships" id="259" r:id="Rc3d73e7adb334677"/>
    <p:sldId xmlns:r="http://schemas.openxmlformats.org/officeDocument/2006/relationships" id="260" r:id="R396d5cfa00ff4dba"/>
    <p:sldId xmlns:r="http://schemas.openxmlformats.org/officeDocument/2006/relationships" id="261" r:id="R0117ec750fef41d3"/>
    <p:sldId xmlns:r="http://schemas.openxmlformats.org/officeDocument/2006/relationships" id="262" r:id="Rd4df34ffb38f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cf8e24f074805" /><Relationship Type="http://schemas.openxmlformats.org/officeDocument/2006/relationships/slide" Target="/ppt/slides/slide1.xml" Id="Rf5c1f85e0df64ce1" /><Relationship Type="http://schemas.openxmlformats.org/officeDocument/2006/relationships/slide" Target="/ppt/slides/slide2.xml" Id="R977d9ef75e8b414e" /><Relationship Type="http://schemas.openxmlformats.org/officeDocument/2006/relationships/slide" Target="/ppt/slides/slide3.xml" Id="R256a502b82ef43e7" /><Relationship Type="http://schemas.openxmlformats.org/officeDocument/2006/relationships/slide" Target="/ppt/slides/slide4.xml" Id="Rc3d73e7adb334677" /><Relationship Type="http://schemas.openxmlformats.org/officeDocument/2006/relationships/slide" Target="/ppt/slides/slide5.xml" Id="R396d5cfa00ff4dba" /><Relationship Type="http://schemas.openxmlformats.org/officeDocument/2006/relationships/slide" Target="/ppt/slides/slide6.xml" Id="R0117ec750fef41d3" /><Relationship Type="http://schemas.openxmlformats.org/officeDocument/2006/relationships/slide" Target="/ppt/slides/slide7.xml" Id="Rd4df34ffb38f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e83b0b799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0e6855b7e4430" /><Relationship Type="http://schemas.openxmlformats.org/officeDocument/2006/relationships/theme" Target="/ppt/slideMasters/theme/theme1.xml" Id="R8fd02bc6691c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0e6855b7e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2e4b87b7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d80b25ca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20fe886e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42f712f0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e6a77f878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64952131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6c8644b4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