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ad55bfbe9a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b18a787cea4630"/>
  </p:sldMasterIdLst>
  <p:sldIdLst>
    <p:sldId xmlns:r="http://schemas.openxmlformats.org/officeDocument/2006/relationships" id="256" r:id="R0d9421cd8a454f62"/>
    <p:sldId xmlns:r="http://schemas.openxmlformats.org/officeDocument/2006/relationships" id="257" r:id="Rf3ba7fadc4754e94"/>
    <p:sldId xmlns:r="http://schemas.openxmlformats.org/officeDocument/2006/relationships" id="258" r:id="R506d6c71899f4531"/>
    <p:sldId xmlns:r="http://schemas.openxmlformats.org/officeDocument/2006/relationships" id="259" r:id="R9152ba99911b4123"/>
    <p:sldId xmlns:r="http://schemas.openxmlformats.org/officeDocument/2006/relationships" id="260" r:id="Ree714cf449de482f"/>
    <p:sldId xmlns:r="http://schemas.openxmlformats.org/officeDocument/2006/relationships" id="261" r:id="R575ca3e403b8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18a787cea4630" /><Relationship Type="http://schemas.openxmlformats.org/officeDocument/2006/relationships/slide" Target="/ppt/slides/slide1.xml" Id="R0d9421cd8a454f62" /><Relationship Type="http://schemas.openxmlformats.org/officeDocument/2006/relationships/slide" Target="/ppt/slides/slide2.xml" Id="Rf3ba7fadc4754e94" /><Relationship Type="http://schemas.openxmlformats.org/officeDocument/2006/relationships/slide" Target="/ppt/slides/slide3.xml" Id="R506d6c71899f4531" /><Relationship Type="http://schemas.openxmlformats.org/officeDocument/2006/relationships/slide" Target="/ppt/slides/slide4.xml" Id="R9152ba99911b4123" /><Relationship Type="http://schemas.openxmlformats.org/officeDocument/2006/relationships/slide" Target="/ppt/slides/slide5.xml" Id="Ree714cf449de482f" /><Relationship Type="http://schemas.openxmlformats.org/officeDocument/2006/relationships/slide" Target="/ppt/slides/slide6.xml" Id="R575ca3e403b8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0732917b743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ff2d6fd6644cd" /><Relationship Type="http://schemas.openxmlformats.org/officeDocument/2006/relationships/theme" Target="/ppt/slideMasters/theme/theme1.xml" Id="R67946af18e5d46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ff2d6fd66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b926136d245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106fbde8c4b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e7d518519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a7ef6cd22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17d7867e8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fa64f2e7b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