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9278eee92344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74b6f9345547e1"/>
  </p:sldMasterIdLst>
  <p:sldIdLst>
    <p:sldId xmlns:r="http://schemas.openxmlformats.org/officeDocument/2006/relationships" id="256" r:id="R367f338f85284bff"/>
    <p:sldId xmlns:r="http://schemas.openxmlformats.org/officeDocument/2006/relationships" id="257" r:id="R6fe8a82de046491c"/>
    <p:sldId xmlns:r="http://schemas.openxmlformats.org/officeDocument/2006/relationships" id="258" r:id="Rf6daafc6d3414db0"/>
    <p:sldId xmlns:r="http://schemas.openxmlformats.org/officeDocument/2006/relationships" id="259" r:id="R93152348954d42d4"/>
    <p:sldId xmlns:r="http://schemas.openxmlformats.org/officeDocument/2006/relationships" id="260" r:id="R6c520bbb459248d7"/>
    <p:sldId xmlns:r="http://schemas.openxmlformats.org/officeDocument/2006/relationships" id="261" r:id="Rbcc7f52164af4875"/>
    <p:sldId xmlns:r="http://schemas.openxmlformats.org/officeDocument/2006/relationships" id="262" r:id="R38f03521b31440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74b6f9345547e1" /><Relationship Type="http://schemas.openxmlformats.org/officeDocument/2006/relationships/slide" Target="/ppt/slides/slide1.xml" Id="R367f338f85284bff" /><Relationship Type="http://schemas.openxmlformats.org/officeDocument/2006/relationships/slide" Target="/ppt/slides/slide2.xml" Id="R6fe8a82de046491c" /><Relationship Type="http://schemas.openxmlformats.org/officeDocument/2006/relationships/slide" Target="/ppt/slides/slide3.xml" Id="Rf6daafc6d3414db0" /><Relationship Type="http://schemas.openxmlformats.org/officeDocument/2006/relationships/slide" Target="/ppt/slides/slide4.xml" Id="R93152348954d42d4" /><Relationship Type="http://schemas.openxmlformats.org/officeDocument/2006/relationships/slide" Target="/ppt/slides/slide5.xml" Id="R6c520bbb459248d7" /><Relationship Type="http://schemas.openxmlformats.org/officeDocument/2006/relationships/slide" Target="/ppt/slides/slide6.xml" Id="Rbcc7f52164af4875" /><Relationship Type="http://schemas.openxmlformats.org/officeDocument/2006/relationships/slide" Target="/ppt/slides/slide7.xml" Id="R38f03521b31440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b809cc02184a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05f9ae7124f0d" /><Relationship Type="http://schemas.openxmlformats.org/officeDocument/2006/relationships/theme" Target="/ppt/slideMasters/theme/theme1.xml" Id="R8ed931ba9f244f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305f9ae7124f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0b8d6fed749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d858311a540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03c1a52854c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afc75887c4b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f692bfd0844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c5d65da144e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e83495a654d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FIOL DEMETER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FIOL DEMETER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176 966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182 116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OLE-PETTER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Riisløkka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1614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831 728 272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