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d0cd3f8bc445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e6f15c6ae4b98"/>
  </p:sldMasterIdLst>
  <p:sldIdLst>
    <p:sldId xmlns:r="http://schemas.openxmlformats.org/officeDocument/2006/relationships" id="256" r:id="R2791fedd6b39490b"/>
    <p:sldId xmlns:r="http://schemas.openxmlformats.org/officeDocument/2006/relationships" id="257" r:id="R7807b8ce3bca4baa"/>
    <p:sldId xmlns:r="http://schemas.openxmlformats.org/officeDocument/2006/relationships" id="258" r:id="Rf11e5b06b8094db5"/>
    <p:sldId xmlns:r="http://schemas.openxmlformats.org/officeDocument/2006/relationships" id="259" r:id="Raa8ef39de02c4d9a"/>
    <p:sldId xmlns:r="http://schemas.openxmlformats.org/officeDocument/2006/relationships" id="260" r:id="Rfd369e6c7df64b55"/>
    <p:sldId xmlns:r="http://schemas.openxmlformats.org/officeDocument/2006/relationships" id="261" r:id="Rf7a5399fcf5b48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e6f15c6ae4b98" /><Relationship Type="http://schemas.openxmlformats.org/officeDocument/2006/relationships/slide" Target="/ppt/slides/slide1.xml" Id="R2791fedd6b39490b" /><Relationship Type="http://schemas.openxmlformats.org/officeDocument/2006/relationships/slide" Target="/ppt/slides/slide2.xml" Id="R7807b8ce3bca4baa" /><Relationship Type="http://schemas.openxmlformats.org/officeDocument/2006/relationships/slide" Target="/ppt/slides/slide3.xml" Id="Rf11e5b06b8094db5" /><Relationship Type="http://schemas.openxmlformats.org/officeDocument/2006/relationships/slide" Target="/ppt/slides/slide4.xml" Id="Raa8ef39de02c4d9a" /><Relationship Type="http://schemas.openxmlformats.org/officeDocument/2006/relationships/slide" Target="/ppt/slides/slide5.xml" Id="Rfd369e6c7df64b55" /><Relationship Type="http://schemas.openxmlformats.org/officeDocument/2006/relationships/slide" Target="/ppt/slides/slide6.xml" Id="Rf7a5399fcf5b48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7281d73c849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018064ef140b8" /><Relationship Type="http://schemas.openxmlformats.org/officeDocument/2006/relationships/theme" Target="/ppt/slideMasters/theme/theme1.xml" Id="R7cc22c2825c74d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9018064ef140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f175188e84a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44decb8d246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e36ba6cf346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df4cab6fd45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000af95cb40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738af3ba140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