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0bc81b5085754660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b649f1e9cc6545b6"/>
  </p:sldMasterIdLst>
  <p:sldIdLst>
    <p:sldId xmlns:r="http://schemas.openxmlformats.org/officeDocument/2006/relationships" id="256" r:id="R6b086773b8534a94"/>
    <p:sldId xmlns:r="http://schemas.openxmlformats.org/officeDocument/2006/relationships" id="257" r:id="R9f9db0177f7c4331"/>
    <p:sldId xmlns:r="http://schemas.openxmlformats.org/officeDocument/2006/relationships" id="258" r:id="R74b26d5abee044f4"/>
    <p:sldId xmlns:r="http://schemas.openxmlformats.org/officeDocument/2006/relationships" id="259" r:id="R7f50803875304b9b"/>
    <p:sldId xmlns:r="http://schemas.openxmlformats.org/officeDocument/2006/relationships" id="260" r:id="R1b16551028a64906"/>
    <p:sldId xmlns:r="http://schemas.openxmlformats.org/officeDocument/2006/relationships" id="261" r:id="Rdc00d3d93e6e4a96"/>
    <p:sldId xmlns:r="http://schemas.openxmlformats.org/officeDocument/2006/relationships" id="262" r:id="R3a693c8a5a004bb0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b649f1e9cc6545b6" /><Relationship Type="http://schemas.openxmlformats.org/officeDocument/2006/relationships/slide" Target="/ppt/slides/slide1.xml" Id="R6b086773b8534a94" /><Relationship Type="http://schemas.openxmlformats.org/officeDocument/2006/relationships/slide" Target="/ppt/slides/slide2.xml" Id="R9f9db0177f7c4331" /><Relationship Type="http://schemas.openxmlformats.org/officeDocument/2006/relationships/slide" Target="/ppt/slides/slide3.xml" Id="R74b26d5abee044f4" /><Relationship Type="http://schemas.openxmlformats.org/officeDocument/2006/relationships/slide" Target="/ppt/slides/slide4.xml" Id="R7f50803875304b9b" /><Relationship Type="http://schemas.openxmlformats.org/officeDocument/2006/relationships/slide" Target="/ppt/slides/slide5.xml" Id="R1b16551028a64906" /><Relationship Type="http://schemas.openxmlformats.org/officeDocument/2006/relationships/slide" Target="/ppt/slides/slide6.xml" Id="Rdc00d3d93e6e4a96" /><Relationship Type="http://schemas.openxmlformats.org/officeDocument/2006/relationships/slide" Target="/ppt/slides/slide7.xml" Id="R3a693c8a5a004bb0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e90f1e1879a94a15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49671317aaa4c20" /><Relationship Type="http://schemas.openxmlformats.org/officeDocument/2006/relationships/theme" Target="/ppt/slideMasters/theme/theme1.xml" Id="R6178282a0e804a36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c49671317aaa4c20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4d911ee44434113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409b77834d04f21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6e1fe3278894613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b43311876e84cbb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f2d549e7187486b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626dd393ed14c37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53c05ef14e54a4c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M&amp;V HOLDING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M&amp;V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M&amp;V HOLDING AS ble etablert [år] og holder til i Oslo.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M&amp;V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M&amp;V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M&amp;V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−124 371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950 600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698 660 540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1 293 232 430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M&amp;V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VICONDID AS  –  79,6 %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MARIANNE ULRICHSEN  –  20,4 %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M&amp;V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Tjuvholmen allé 1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0252 Oslo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831 722 282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M&amp;V HOLDING AS</a:t>
            </a:r>
          </a:p>
        </p:txBody>
      </p:sp>
    </p:spTree>
  </p:cSld>
  <p:clrMapOvr>
    <a:masterClrMapping xmlns:a="http://schemas.openxmlformats.org/drawingml/2006/main"/>
  </p:clrMapOvr>
</p:sld>
</file>