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a21c256ed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fb63e137a8415a"/>
  </p:sldMasterIdLst>
  <p:sldIdLst>
    <p:sldId xmlns:r="http://schemas.openxmlformats.org/officeDocument/2006/relationships" id="256" r:id="R5fc84688758748e7"/>
    <p:sldId xmlns:r="http://schemas.openxmlformats.org/officeDocument/2006/relationships" id="257" r:id="R924494d19e2d408c"/>
    <p:sldId xmlns:r="http://schemas.openxmlformats.org/officeDocument/2006/relationships" id="258" r:id="Rc87be18bfe6e46e6"/>
    <p:sldId xmlns:r="http://schemas.openxmlformats.org/officeDocument/2006/relationships" id="259" r:id="Rb200abff720c45c6"/>
    <p:sldId xmlns:r="http://schemas.openxmlformats.org/officeDocument/2006/relationships" id="260" r:id="R21b61a53a90e4a62"/>
    <p:sldId xmlns:r="http://schemas.openxmlformats.org/officeDocument/2006/relationships" id="261" r:id="R56ae2ebb259b49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fb63e137a8415a" /><Relationship Type="http://schemas.openxmlformats.org/officeDocument/2006/relationships/slide" Target="/ppt/slides/slide1.xml" Id="R5fc84688758748e7" /><Relationship Type="http://schemas.openxmlformats.org/officeDocument/2006/relationships/slide" Target="/ppt/slides/slide2.xml" Id="R924494d19e2d408c" /><Relationship Type="http://schemas.openxmlformats.org/officeDocument/2006/relationships/slide" Target="/ppt/slides/slide3.xml" Id="Rc87be18bfe6e46e6" /><Relationship Type="http://schemas.openxmlformats.org/officeDocument/2006/relationships/slide" Target="/ppt/slides/slide4.xml" Id="Rb200abff720c45c6" /><Relationship Type="http://schemas.openxmlformats.org/officeDocument/2006/relationships/slide" Target="/ppt/slides/slide5.xml" Id="R21b61a53a90e4a62" /><Relationship Type="http://schemas.openxmlformats.org/officeDocument/2006/relationships/slide" Target="/ppt/slides/slide6.xml" Id="R56ae2ebb259b49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b35ca995d4a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929ac95594d3a" /><Relationship Type="http://schemas.openxmlformats.org/officeDocument/2006/relationships/theme" Target="/ppt/slideMasters/theme/theme1.xml" Id="R960c9c0d38fa44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3929ac9559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6c22b7c445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6739a1de247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86fbe02247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76e804e4c42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7e731d5c048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3183dcecf4b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