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5e684aec774f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911f1b8ffa49f9"/>
  </p:sldMasterIdLst>
  <p:sldIdLst>
    <p:sldId xmlns:r="http://schemas.openxmlformats.org/officeDocument/2006/relationships" id="256" r:id="R599d247785f14ff6"/>
    <p:sldId xmlns:r="http://schemas.openxmlformats.org/officeDocument/2006/relationships" id="257" r:id="Rf8ba51d6d77344eb"/>
    <p:sldId xmlns:r="http://schemas.openxmlformats.org/officeDocument/2006/relationships" id="258" r:id="Rf75c1c7a0ef24298"/>
    <p:sldId xmlns:r="http://schemas.openxmlformats.org/officeDocument/2006/relationships" id="259" r:id="R895ef3c9cf6a4e84"/>
    <p:sldId xmlns:r="http://schemas.openxmlformats.org/officeDocument/2006/relationships" id="260" r:id="R708da8b542904fe9"/>
    <p:sldId xmlns:r="http://schemas.openxmlformats.org/officeDocument/2006/relationships" id="261" r:id="R1c3dd2f678974d96"/>
    <p:sldId xmlns:r="http://schemas.openxmlformats.org/officeDocument/2006/relationships" id="262" r:id="Rf764280f80cc49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911f1b8ffa49f9" /><Relationship Type="http://schemas.openxmlformats.org/officeDocument/2006/relationships/slide" Target="/ppt/slides/slide1.xml" Id="R599d247785f14ff6" /><Relationship Type="http://schemas.openxmlformats.org/officeDocument/2006/relationships/slide" Target="/ppt/slides/slide2.xml" Id="Rf8ba51d6d77344eb" /><Relationship Type="http://schemas.openxmlformats.org/officeDocument/2006/relationships/slide" Target="/ppt/slides/slide3.xml" Id="Rf75c1c7a0ef24298" /><Relationship Type="http://schemas.openxmlformats.org/officeDocument/2006/relationships/slide" Target="/ppt/slides/slide4.xml" Id="R895ef3c9cf6a4e84" /><Relationship Type="http://schemas.openxmlformats.org/officeDocument/2006/relationships/slide" Target="/ppt/slides/slide5.xml" Id="R708da8b542904fe9" /><Relationship Type="http://schemas.openxmlformats.org/officeDocument/2006/relationships/slide" Target="/ppt/slides/slide6.xml" Id="R1c3dd2f678974d96" /><Relationship Type="http://schemas.openxmlformats.org/officeDocument/2006/relationships/slide" Target="/ppt/slides/slide7.xml" Id="Rf764280f80cc49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d81b42d1941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55d4a3c8c4271" /><Relationship Type="http://schemas.openxmlformats.org/officeDocument/2006/relationships/theme" Target="/ppt/slideMasters/theme/theme1.xml" Id="Rf4e9b8c094eb47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355d4a3c8c42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7fffa89b344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90404b05746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d62f067ea4a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75e52022242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01a13a51046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c73e6796344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54aa83013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