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9b848d94ee42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5e3be7680247e6"/>
  </p:sldMasterIdLst>
  <p:sldIdLst>
    <p:sldId xmlns:r="http://schemas.openxmlformats.org/officeDocument/2006/relationships" id="256" r:id="R2e5f3894a19e4439"/>
    <p:sldId xmlns:r="http://schemas.openxmlformats.org/officeDocument/2006/relationships" id="257" r:id="Rb63d525822954d3e"/>
    <p:sldId xmlns:r="http://schemas.openxmlformats.org/officeDocument/2006/relationships" id="258" r:id="R0093023fc75d4d4e"/>
    <p:sldId xmlns:r="http://schemas.openxmlformats.org/officeDocument/2006/relationships" id="259" r:id="R9c74eb57639a415c"/>
    <p:sldId xmlns:r="http://schemas.openxmlformats.org/officeDocument/2006/relationships" id="260" r:id="Rc83d3f5ef54b4671"/>
    <p:sldId xmlns:r="http://schemas.openxmlformats.org/officeDocument/2006/relationships" id="261" r:id="R1f1be911bd724125"/>
    <p:sldId xmlns:r="http://schemas.openxmlformats.org/officeDocument/2006/relationships" id="262" r:id="R1edde5ad4d514b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5e3be7680247e6" /><Relationship Type="http://schemas.openxmlformats.org/officeDocument/2006/relationships/slide" Target="/ppt/slides/slide1.xml" Id="R2e5f3894a19e4439" /><Relationship Type="http://schemas.openxmlformats.org/officeDocument/2006/relationships/slide" Target="/ppt/slides/slide2.xml" Id="Rb63d525822954d3e" /><Relationship Type="http://schemas.openxmlformats.org/officeDocument/2006/relationships/slide" Target="/ppt/slides/slide3.xml" Id="R0093023fc75d4d4e" /><Relationship Type="http://schemas.openxmlformats.org/officeDocument/2006/relationships/slide" Target="/ppt/slides/slide4.xml" Id="R9c74eb57639a415c" /><Relationship Type="http://schemas.openxmlformats.org/officeDocument/2006/relationships/slide" Target="/ppt/slides/slide5.xml" Id="Rc83d3f5ef54b4671" /><Relationship Type="http://schemas.openxmlformats.org/officeDocument/2006/relationships/slide" Target="/ppt/slides/slide6.xml" Id="R1f1be911bd724125" /><Relationship Type="http://schemas.openxmlformats.org/officeDocument/2006/relationships/slide" Target="/ppt/slides/slide7.xml" Id="R1edde5ad4d514b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15d80425540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d112428524dc0" /><Relationship Type="http://schemas.openxmlformats.org/officeDocument/2006/relationships/theme" Target="/ppt/slideMasters/theme/theme1.xml" Id="R05432ff0d2c641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5d112428524d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e996c6c6343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ecf16873c46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79480c77846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2b011726e4c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a8257869440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4ce18a9a84e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3635c20a646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83 555 750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28 510 972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22 568 723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1 294 174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39 179 912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831 087 692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