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97ba8121d445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8da425a6094cb6"/>
  </p:sldMasterIdLst>
  <p:sldIdLst>
    <p:sldId xmlns:r="http://schemas.openxmlformats.org/officeDocument/2006/relationships" id="256" r:id="Rc50a098bc2f44592"/>
    <p:sldId xmlns:r="http://schemas.openxmlformats.org/officeDocument/2006/relationships" id="257" r:id="R260fe76e0e78433e"/>
    <p:sldId xmlns:r="http://schemas.openxmlformats.org/officeDocument/2006/relationships" id="258" r:id="R2f9996765b774ae2"/>
    <p:sldId xmlns:r="http://schemas.openxmlformats.org/officeDocument/2006/relationships" id="259" r:id="Reca0061162a1446f"/>
    <p:sldId xmlns:r="http://schemas.openxmlformats.org/officeDocument/2006/relationships" id="260" r:id="R5a2343bed00c48fe"/>
    <p:sldId xmlns:r="http://schemas.openxmlformats.org/officeDocument/2006/relationships" id="261" r:id="Rd1695342ca904d1f"/>
    <p:sldId xmlns:r="http://schemas.openxmlformats.org/officeDocument/2006/relationships" id="262" r:id="Ra7a9aedb810648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8da425a6094cb6" /><Relationship Type="http://schemas.openxmlformats.org/officeDocument/2006/relationships/slide" Target="/ppt/slides/slide1.xml" Id="Rc50a098bc2f44592" /><Relationship Type="http://schemas.openxmlformats.org/officeDocument/2006/relationships/slide" Target="/ppt/slides/slide2.xml" Id="R260fe76e0e78433e" /><Relationship Type="http://schemas.openxmlformats.org/officeDocument/2006/relationships/slide" Target="/ppt/slides/slide3.xml" Id="R2f9996765b774ae2" /><Relationship Type="http://schemas.openxmlformats.org/officeDocument/2006/relationships/slide" Target="/ppt/slides/slide4.xml" Id="Reca0061162a1446f" /><Relationship Type="http://schemas.openxmlformats.org/officeDocument/2006/relationships/slide" Target="/ppt/slides/slide5.xml" Id="R5a2343bed00c48fe" /><Relationship Type="http://schemas.openxmlformats.org/officeDocument/2006/relationships/slide" Target="/ppt/slides/slide6.xml" Id="Rd1695342ca904d1f" /><Relationship Type="http://schemas.openxmlformats.org/officeDocument/2006/relationships/slide" Target="/ppt/slides/slide7.xml" Id="Ra7a9aedb810648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93806f7bcc4f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200a36f4f4088" /><Relationship Type="http://schemas.openxmlformats.org/officeDocument/2006/relationships/theme" Target="/ppt/slideMasters/theme/theme1.xml" Id="Rbb2e10ca298d43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1200a36f4f40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e252cbbac48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9d111cb7147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6baf13d4043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4674d724440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efd48ecd5d4c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073f0a23540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66f32c88340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FONDAL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FONDAL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FONDAL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FONDAL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FONDAL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FONDAL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41 915 760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41 887 182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40 808 502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266 641 304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267 776 451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FONDAL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TRINE MUST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FONDAL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446591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830 983 422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FONDAL</a:t>
            </a:r>
          </a:p>
        </p:txBody>
      </p:sp>
    </p:spTree>
  </p:cSld>
  <p:clrMapOvr>
    <a:masterClrMapping xmlns:a="http://schemas.openxmlformats.org/drawingml/2006/main"/>
  </p:clrMapOvr>
</p:sld>
</file>