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86871337cb44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32f48ba2c842ec"/>
  </p:sldMasterIdLst>
  <p:sldIdLst>
    <p:sldId xmlns:r="http://schemas.openxmlformats.org/officeDocument/2006/relationships" id="256" r:id="R502fbe54728a4c30"/>
    <p:sldId xmlns:r="http://schemas.openxmlformats.org/officeDocument/2006/relationships" id="257" r:id="R2024e8a307e2424d"/>
    <p:sldId xmlns:r="http://schemas.openxmlformats.org/officeDocument/2006/relationships" id="258" r:id="Rbe2d39577fb24617"/>
    <p:sldId xmlns:r="http://schemas.openxmlformats.org/officeDocument/2006/relationships" id="259" r:id="R3b1f02192ec841d8"/>
    <p:sldId xmlns:r="http://schemas.openxmlformats.org/officeDocument/2006/relationships" id="260" r:id="R0d344415213248a1"/>
    <p:sldId xmlns:r="http://schemas.openxmlformats.org/officeDocument/2006/relationships" id="261" r:id="Rae33d8a76bcd47e9"/>
    <p:sldId xmlns:r="http://schemas.openxmlformats.org/officeDocument/2006/relationships" id="262" r:id="R9b203020c60d48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32f48ba2c842ec" /><Relationship Type="http://schemas.openxmlformats.org/officeDocument/2006/relationships/slide" Target="/ppt/slides/slide1.xml" Id="R502fbe54728a4c30" /><Relationship Type="http://schemas.openxmlformats.org/officeDocument/2006/relationships/slide" Target="/ppt/slides/slide2.xml" Id="R2024e8a307e2424d" /><Relationship Type="http://schemas.openxmlformats.org/officeDocument/2006/relationships/slide" Target="/ppt/slides/slide3.xml" Id="Rbe2d39577fb24617" /><Relationship Type="http://schemas.openxmlformats.org/officeDocument/2006/relationships/slide" Target="/ppt/slides/slide4.xml" Id="R3b1f02192ec841d8" /><Relationship Type="http://schemas.openxmlformats.org/officeDocument/2006/relationships/slide" Target="/ppt/slides/slide5.xml" Id="R0d344415213248a1" /><Relationship Type="http://schemas.openxmlformats.org/officeDocument/2006/relationships/slide" Target="/ppt/slides/slide6.xml" Id="Rae33d8a76bcd47e9" /><Relationship Type="http://schemas.openxmlformats.org/officeDocument/2006/relationships/slide" Target="/ppt/slides/slide7.xml" Id="R9b203020c60d48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cdd415b10140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33678884e4316" /><Relationship Type="http://schemas.openxmlformats.org/officeDocument/2006/relationships/theme" Target="/ppt/slideMasters/theme/theme1.xml" Id="R2b1d5349ce904d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d33678884e43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42835b9a14f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c2dda113f4f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c08da3d1745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bb1491d0d4e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a8792fec54c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ead0796e74e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9ab67e9fe42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GBJ INVEST AS ble etablert [år] og holder til i Røst.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2 601 851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4 628 381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5 346 472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BØRRE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Klippenveien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8064 Røst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830 864 482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