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2726428a8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857ab83aae40cd"/>
  </p:sldMasterIdLst>
  <p:sldIdLst>
    <p:sldId xmlns:r="http://schemas.openxmlformats.org/officeDocument/2006/relationships" id="256" r:id="Reb1017b0a80548b6"/>
    <p:sldId xmlns:r="http://schemas.openxmlformats.org/officeDocument/2006/relationships" id="257" r:id="R8ab7f137debb44b5"/>
    <p:sldId xmlns:r="http://schemas.openxmlformats.org/officeDocument/2006/relationships" id="258" r:id="R1ad7378fb5e74d6a"/>
    <p:sldId xmlns:r="http://schemas.openxmlformats.org/officeDocument/2006/relationships" id="259" r:id="R462a27c6aa014a63"/>
    <p:sldId xmlns:r="http://schemas.openxmlformats.org/officeDocument/2006/relationships" id="260" r:id="R0204e9fa8e9247e9"/>
    <p:sldId xmlns:r="http://schemas.openxmlformats.org/officeDocument/2006/relationships" id="261" r:id="R7209e0ff390749a5"/>
    <p:sldId xmlns:r="http://schemas.openxmlformats.org/officeDocument/2006/relationships" id="262" r:id="Rb9d59ea42be541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57ab83aae40cd" /><Relationship Type="http://schemas.openxmlformats.org/officeDocument/2006/relationships/slide" Target="/ppt/slides/slide1.xml" Id="Reb1017b0a80548b6" /><Relationship Type="http://schemas.openxmlformats.org/officeDocument/2006/relationships/slide" Target="/ppt/slides/slide2.xml" Id="R8ab7f137debb44b5" /><Relationship Type="http://schemas.openxmlformats.org/officeDocument/2006/relationships/slide" Target="/ppt/slides/slide3.xml" Id="R1ad7378fb5e74d6a" /><Relationship Type="http://schemas.openxmlformats.org/officeDocument/2006/relationships/slide" Target="/ppt/slides/slide4.xml" Id="R462a27c6aa014a63" /><Relationship Type="http://schemas.openxmlformats.org/officeDocument/2006/relationships/slide" Target="/ppt/slides/slide5.xml" Id="R0204e9fa8e9247e9" /><Relationship Type="http://schemas.openxmlformats.org/officeDocument/2006/relationships/slide" Target="/ppt/slides/slide6.xml" Id="R7209e0ff390749a5" /><Relationship Type="http://schemas.openxmlformats.org/officeDocument/2006/relationships/slide" Target="/ppt/slides/slide7.xml" Id="Rb9d59ea42be541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76067219b4e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9cd80fd514efb" /><Relationship Type="http://schemas.openxmlformats.org/officeDocument/2006/relationships/theme" Target="/ppt/slideMasters/theme/theme1.xml" Id="R1013034685d14a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a9cd80fd514e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4106b48ec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9bb42bcc9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c13f1907f48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9db8812db44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1745ae953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44ec472f143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bfa103e5442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KLLR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KLLR 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Nordvikvegen 359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830 691 502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