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23a55ea39f46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2ddec676da4291"/>
  </p:sldMasterIdLst>
  <p:sldIdLst>
    <p:sldId xmlns:r="http://schemas.openxmlformats.org/officeDocument/2006/relationships" id="256" r:id="R21e2ad6a420f4119"/>
    <p:sldId xmlns:r="http://schemas.openxmlformats.org/officeDocument/2006/relationships" id="257" r:id="R46b11b4f0e374151"/>
    <p:sldId xmlns:r="http://schemas.openxmlformats.org/officeDocument/2006/relationships" id="258" r:id="R8419619e320b47c4"/>
    <p:sldId xmlns:r="http://schemas.openxmlformats.org/officeDocument/2006/relationships" id="259" r:id="Rb681428bde1d43bd"/>
    <p:sldId xmlns:r="http://schemas.openxmlformats.org/officeDocument/2006/relationships" id="260" r:id="Rbfd747a02355485e"/>
    <p:sldId xmlns:r="http://schemas.openxmlformats.org/officeDocument/2006/relationships" id="261" r:id="R521000aa26c64b29"/>
    <p:sldId xmlns:r="http://schemas.openxmlformats.org/officeDocument/2006/relationships" id="262" r:id="Ra460d4bc448b49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2ddec676da4291" /><Relationship Type="http://schemas.openxmlformats.org/officeDocument/2006/relationships/slide" Target="/ppt/slides/slide1.xml" Id="R21e2ad6a420f4119" /><Relationship Type="http://schemas.openxmlformats.org/officeDocument/2006/relationships/slide" Target="/ppt/slides/slide2.xml" Id="R46b11b4f0e374151" /><Relationship Type="http://schemas.openxmlformats.org/officeDocument/2006/relationships/slide" Target="/ppt/slides/slide3.xml" Id="R8419619e320b47c4" /><Relationship Type="http://schemas.openxmlformats.org/officeDocument/2006/relationships/slide" Target="/ppt/slides/slide4.xml" Id="Rb681428bde1d43bd" /><Relationship Type="http://schemas.openxmlformats.org/officeDocument/2006/relationships/slide" Target="/ppt/slides/slide5.xml" Id="Rbfd747a02355485e" /><Relationship Type="http://schemas.openxmlformats.org/officeDocument/2006/relationships/slide" Target="/ppt/slides/slide6.xml" Id="R521000aa26c64b29" /><Relationship Type="http://schemas.openxmlformats.org/officeDocument/2006/relationships/slide" Target="/ppt/slides/slide7.xml" Id="Ra460d4bc448b49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d2d792768c48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9d2d6a25e441b" /><Relationship Type="http://schemas.openxmlformats.org/officeDocument/2006/relationships/theme" Target="/ppt/slideMasters/theme/theme1.xml" Id="Rbc1e0cdc95fe4a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b9d2d6a25e44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14a1af1bfe4b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c7bd728d7740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17b9d5cc446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fadf780f340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0ad431c7154c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92524f9a7b46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77f8c06ca43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ARABESQUE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ARABESQUE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ARABESQUE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ARABESQUE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ARABESQUE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ARABESQUE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281 541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ARABESQUE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CELINA BENEDICTE VIGSNÆS TAULE AARVIK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ARABESQUE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Skovveien 13A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830 684 352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ARABESQUE AS</a:t>
            </a:r>
          </a:p>
        </p:txBody>
      </p:sp>
    </p:spTree>
  </p:cSld>
  <p:clrMapOvr>
    <a:masterClrMapping xmlns:a="http://schemas.openxmlformats.org/drawingml/2006/main"/>
  </p:clrMapOvr>
</p:sld>
</file>