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9dec140f7642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ee3a5c56ef4964"/>
  </p:sldMasterIdLst>
  <p:sldIdLst>
    <p:sldId xmlns:r="http://schemas.openxmlformats.org/officeDocument/2006/relationships" id="256" r:id="Rd41690ae427e4774"/>
    <p:sldId xmlns:r="http://schemas.openxmlformats.org/officeDocument/2006/relationships" id="257" r:id="Ra5067a61decc4364"/>
    <p:sldId xmlns:r="http://schemas.openxmlformats.org/officeDocument/2006/relationships" id="258" r:id="Ra0400b76a04d4204"/>
    <p:sldId xmlns:r="http://schemas.openxmlformats.org/officeDocument/2006/relationships" id="259" r:id="R860eb01011c046c4"/>
    <p:sldId xmlns:r="http://schemas.openxmlformats.org/officeDocument/2006/relationships" id="260" r:id="Rc7e646b4a88c4819"/>
    <p:sldId xmlns:r="http://schemas.openxmlformats.org/officeDocument/2006/relationships" id="261" r:id="Rda2beb9756a84f1a"/>
    <p:sldId xmlns:r="http://schemas.openxmlformats.org/officeDocument/2006/relationships" id="262" r:id="R0fe1fee2e8884f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ee3a5c56ef4964" /><Relationship Type="http://schemas.openxmlformats.org/officeDocument/2006/relationships/slide" Target="/ppt/slides/slide1.xml" Id="Rd41690ae427e4774" /><Relationship Type="http://schemas.openxmlformats.org/officeDocument/2006/relationships/slide" Target="/ppt/slides/slide2.xml" Id="Ra5067a61decc4364" /><Relationship Type="http://schemas.openxmlformats.org/officeDocument/2006/relationships/slide" Target="/ppt/slides/slide3.xml" Id="Ra0400b76a04d4204" /><Relationship Type="http://schemas.openxmlformats.org/officeDocument/2006/relationships/slide" Target="/ppt/slides/slide4.xml" Id="R860eb01011c046c4" /><Relationship Type="http://schemas.openxmlformats.org/officeDocument/2006/relationships/slide" Target="/ppt/slides/slide5.xml" Id="Rc7e646b4a88c4819" /><Relationship Type="http://schemas.openxmlformats.org/officeDocument/2006/relationships/slide" Target="/ppt/slides/slide6.xml" Id="Rda2beb9756a84f1a" /><Relationship Type="http://schemas.openxmlformats.org/officeDocument/2006/relationships/slide" Target="/ppt/slides/slide7.xml" Id="R0fe1fee2e8884f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6d2a6a5da947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a2f604a6a403a" /><Relationship Type="http://schemas.openxmlformats.org/officeDocument/2006/relationships/theme" Target="/ppt/slideMasters/theme/theme1.xml" Id="Rab788d5c2a4345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4a2f604a6a40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1b8d9500341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5e40bbfb646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f254eac7a4c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ed68145e245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093ae1ba04d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7a303031249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95f3870b94e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KARRO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584 767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4 020 487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4 155 285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STERRI LUNDE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Bårdsenvegen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830 629 912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KARRO AS</a:t>
            </a:r>
          </a:p>
        </p:txBody>
      </p:sp>
    </p:spTree>
  </p:cSld>
  <p:clrMapOvr>
    <a:masterClrMapping xmlns:a="http://schemas.openxmlformats.org/drawingml/2006/main"/>
  </p:clrMapOvr>
</p:sld>
</file>