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009d321eed48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65dd1aa76e46c5"/>
  </p:sldMasterIdLst>
  <p:sldIdLst>
    <p:sldId xmlns:r="http://schemas.openxmlformats.org/officeDocument/2006/relationships" id="256" r:id="Rb096a2320f344817"/>
    <p:sldId xmlns:r="http://schemas.openxmlformats.org/officeDocument/2006/relationships" id="257" r:id="Rc8d1abb25c9c4753"/>
    <p:sldId xmlns:r="http://schemas.openxmlformats.org/officeDocument/2006/relationships" id="258" r:id="R74597ac7c42c4791"/>
    <p:sldId xmlns:r="http://schemas.openxmlformats.org/officeDocument/2006/relationships" id="259" r:id="Rda1b6a1a88b74cc9"/>
    <p:sldId xmlns:r="http://schemas.openxmlformats.org/officeDocument/2006/relationships" id="260" r:id="Rd2aef274e1a04667"/>
    <p:sldId xmlns:r="http://schemas.openxmlformats.org/officeDocument/2006/relationships" id="261" r:id="R198df139041745cb"/>
    <p:sldId xmlns:r="http://schemas.openxmlformats.org/officeDocument/2006/relationships" id="262" r:id="R14850eefba044c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65dd1aa76e46c5" /><Relationship Type="http://schemas.openxmlformats.org/officeDocument/2006/relationships/slide" Target="/ppt/slides/slide1.xml" Id="Rb096a2320f344817" /><Relationship Type="http://schemas.openxmlformats.org/officeDocument/2006/relationships/slide" Target="/ppt/slides/slide2.xml" Id="Rc8d1abb25c9c4753" /><Relationship Type="http://schemas.openxmlformats.org/officeDocument/2006/relationships/slide" Target="/ppt/slides/slide3.xml" Id="R74597ac7c42c4791" /><Relationship Type="http://schemas.openxmlformats.org/officeDocument/2006/relationships/slide" Target="/ppt/slides/slide4.xml" Id="Rda1b6a1a88b74cc9" /><Relationship Type="http://schemas.openxmlformats.org/officeDocument/2006/relationships/slide" Target="/ppt/slides/slide5.xml" Id="Rd2aef274e1a04667" /><Relationship Type="http://schemas.openxmlformats.org/officeDocument/2006/relationships/slide" Target="/ppt/slides/slide6.xml" Id="R198df139041745cb" /><Relationship Type="http://schemas.openxmlformats.org/officeDocument/2006/relationships/slide" Target="/ppt/slides/slide7.xml" Id="R14850eefba044c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56b8b8979248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abd56eee345e4" /><Relationship Type="http://schemas.openxmlformats.org/officeDocument/2006/relationships/theme" Target="/ppt/slideMasters/theme/theme1.xml" Id="Rbf6b78dbbbe54d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aabd56eee345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b7be10eed43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5f9a8629241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34050bda940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6925de9874d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47b1b62a94b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bcc0a4b2846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db0b06be94c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CIRCUIT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CIRCUIT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CIRCUIT CAPITAL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CIRCUIT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CIRCUIT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CIRCUIT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275 245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104 401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271 756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798 607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CIRCUIT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GLENN RØKSLAND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CIRCUIT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Skidalsheia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830 541 802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CIRCUIT CAPITAL AS</a:t>
            </a:r>
          </a:p>
        </p:txBody>
      </p:sp>
    </p:spTree>
  </p:cSld>
  <p:clrMapOvr>
    <a:masterClrMapping xmlns:a="http://schemas.openxmlformats.org/drawingml/2006/main"/>
  </p:clrMapOvr>
</p:sld>
</file>