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4244872cfe4f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63545afea0427f"/>
  </p:sldMasterIdLst>
  <p:sldIdLst>
    <p:sldId xmlns:r="http://schemas.openxmlformats.org/officeDocument/2006/relationships" id="256" r:id="R80159a39341e47ec"/>
    <p:sldId xmlns:r="http://schemas.openxmlformats.org/officeDocument/2006/relationships" id="257" r:id="R6493feb5e26b412f"/>
    <p:sldId xmlns:r="http://schemas.openxmlformats.org/officeDocument/2006/relationships" id="258" r:id="R0d64fdbdbc084d29"/>
    <p:sldId xmlns:r="http://schemas.openxmlformats.org/officeDocument/2006/relationships" id="259" r:id="R29b2cf142f2b43bb"/>
    <p:sldId xmlns:r="http://schemas.openxmlformats.org/officeDocument/2006/relationships" id="260" r:id="R9b7b3a3bc5504125"/>
    <p:sldId xmlns:r="http://schemas.openxmlformats.org/officeDocument/2006/relationships" id="261" r:id="R799eda7992fb42f1"/>
    <p:sldId xmlns:r="http://schemas.openxmlformats.org/officeDocument/2006/relationships" id="262" r:id="R490f85f8c1294e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3545afea0427f" /><Relationship Type="http://schemas.openxmlformats.org/officeDocument/2006/relationships/slide" Target="/ppt/slides/slide1.xml" Id="R80159a39341e47ec" /><Relationship Type="http://schemas.openxmlformats.org/officeDocument/2006/relationships/slide" Target="/ppt/slides/slide2.xml" Id="R6493feb5e26b412f" /><Relationship Type="http://schemas.openxmlformats.org/officeDocument/2006/relationships/slide" Target="/ppt/slides/slide3.xml" Id="R0d64fdbdbc084d29" /><Relationship Type="http://schemas.openxmlformats.org/officeDocument/2006/relationships/slide" Target="/ppt/slides/slide4.xml" Id="R29b2cf142f2b43bb" /><Relationship Type="http://schemas.openxmlformats.org/officeDocument/2006/relationships/slide" Target="/ppt/slides/slide5.xml" Id="R9b7b3a3bc5504125" /><Relationship Type="http://schemas.openxmlformats.org/officeDocument/2006/relationships/slide" Target="/ppt/slides/slide6.xml" Id="R799eda7992fb42f1" /><Relationship Type="http://schemas.openxmlformats.org/officeDocument/2006/relationships/slide" Target="/ppt/slides/slide7.xml" Id="R490f85f8c1294e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9b31822944e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3be3f4a5247ec" /><Relationship Type="http://schemas.openxmlformats.org/officeDocument/2006/relationships/theme" Target="/ppt/slideMasters/theme/theme1.xml" Id="R626cfef0ef894a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a3be3f4a5247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d9755ec5844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f87c9d4ea43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58022997345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fb83d883e40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0eb90f2354e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7f9078eb54d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53700a92346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2 699 999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8 288 273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PALIN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RISNES PAAL JONN M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830 318 062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