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1dd886b724b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528e1eca94a8f"/>
  </p:sldMasterIdLst>
  <p:sldIdLst>
    <p:sldId xmlns:r="http://schemas.openxmlformats.org/officeDocument/2006/relationships" id="256" r:id="R36040077ebd64c71"/>
    <p:sldId xmlns:r="http://schemas.openxmlformats.org/officeDocument/2006/relationships" id="257" r:id="R13891fdec8224d61"/>
    <p:sldId xmlns:r="http://schemas.openxmlformats.org/officeDocument/2006/relationships" id="258" r:id="R073208180173404c"/>
    <p:sldId xmlns:r="http://schemas.openxmlformats.org/officeDocument/2006/relationships" id="259" r:id="R0d964bf01d894ae7"/>
    <p:sldId xmlns:r="http://schemas.openxmlformats.org/officeDocument/2006/relationships" id="260" r:id="R2c85e6cf7b734043"/>
    <p:sldId xmlns:r="http://schemas.openxmlformats.org/officeDocument/2006/relationships" id="261" r:id="Ra71d909685a0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528e1eca94a8f" /><Relationship Type="http://schemas.openxmlformats.org/officeDocument/2006/relationships/slide" Target="/ppt/slides/slide1.xml" Id="R36040077ebd64c71" /><Relationship Type="http://schemas.openxmlformats.org/officeDocument/2006/relationships/slide" Target="/ppt/slides/slide2.xml" Id="R13891fdec8224d61" /><Relationship Type="http://schemas.openxmlformats.org/officeDocument/2006/relationships/slide" Target="/ppt/slides/slide3.xml" Id="R073208180173404c" /><Relationship Type="http://schemas.openxmlformats.org/officeDocument/2006/relationships/slide" Target="/ppt/slides/slide4.xml" Id="R0d964bf01d894ae7" /><Relationship Type="http://schemas.openxmlformats.org/officeDocument/2006/relationships/slide" Target="/ppt/slides/slide5.xml" Id="R2c85e6cf7b734043" /><Relationship Type="http://schemas.openxmlformats.org/officeDocument/2006/relationships/slide" Target="/ppt/slides/slide6.xml" Id="Ra71d909685a0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1c7b8214c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1cf70ff9442b6" /><Relationship Type="http://schemas.openxmlformats.org/officeDocument/2006/relationships/theme" Target="/ppt/slideMasters/theme/theme1.xml" Id="R4e00907b4a20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51cf70ff94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657ad4ebe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ccdb8b0e5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2953aec54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50f41170d43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136329212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4c5f124e0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830 318 062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