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f047355e2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3d94142834ff3"/>
  </p:sldMasterIdLst>
  <p:sldIdLst>
    <p:sldId xmlns:r="http://schemas.openxmlformats.org/officeDocument/2006/relationships" id="256" r:id="R2b8c9d34d9bc408c"/>
    <p:sldId xmlns:r="http://schemas.openxmlformats.org/officeDocument/2006/relationships" id="257" r:id="R7df18881a730412b"/>
    <p:sldId xmlns:r="http://schemas.openxmlformats.org/officeDocument/2006/relationships" id="258" r:id="Rb06b5a5f87514923"/>
    <p:sldId xmlns:r="http://schemas.openxmlformats.org/officeDocument/2006/relationships" id="259" r:id="R535e8902f2d445d5"/>
    <p:sldId xmlns:r="http://schemas.openxmlformats.org/officeDocument/2006/relationships" id="260" r:id="R1dba9e8914874602"/>
    <p:sldId xmlns:r="http://schemas.openxmlformats.org/officeDocument/2006/relationships" id="261" r:id="R3e90e52d8486492d"/>
    <p:sldId xmlns:r="http://schemas.openxmlformats.org/officeDocument/2006/relationships" id="262" r:id="Raeae8f56ec08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3d94142834ff3" /><Relationship Type="http://schemas.openxmlformats.org/officeDocument/2006/relationships/slide" Target="/ppt/slides/slide1.xml" Id="R2b8c9d34d9bc408c" /><Relationship Type="http://schemas.openxmlformats.org/officeDocument/2006/relationships/slide" Target="/ppt/slides/slide2.xml" Id="R7df18881a730412b" /><Relationship Type="http://schemas.openxmlformats.org/officeDocument/2006/relationships/slide" Target="/ppt/slides/slide3.xml" Id="Rb06b5a5f87514923" /><Relationship Type="http://schemas.openxmlformats.org/officeDocument/2006/relationships/slide" Target="/ppt/slides/slide4.xml" Id="R535e8902f2d445d5" /><Relationship Type="http://schemas.openxmlformats.org/officeDocument/2006/relationships/slide" Target="/ppt/slides/slide5.xml" Id="R1dba9e8914874602" /><Relationship Type="http://schemas.openxmlformats.org/officeDocument/2006/relationships/slide" Target="/ppt/slides/slide6.xml" Id="R3e90e52d8486492d" /><Relationship Type="http://schemas.openxmlformats.org/officeDocument/2006/relationships/slide" Target="/ppt/slides/slide7.xml" Id="Raeae8f56ec08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07fcd775a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07b738f2a44c3" /><Relationship Type="http://schemas.openxmlformats.org/officeDocument/2006/relationships/theme" Target="/ppt/slideMasters/theme/theme1.xml" Id="R0d09a57e1f88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07b738f2a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97e57bf54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21b776e68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a5f6cbdf2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55f9d47b145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bea02425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501a7935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967d45df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INIT4U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INIT4U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20 610 975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INIT4U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830 139 052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