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8941e172544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cbe891370484a"/>
  </p:sldMasterIdLst>
  <p:sldIdLst>
    <p:sldId xmlns:r="http://schemas.openxmlformats.org/officeDocument/2006/relationships" id="256" r:id="R1ca60cbfd81b45e2"/>
    <p:sldId xmlns:r="http://schemas.openxmlformats.org/officeDocument/2006/relationships" id="257" r:id="R643fd4fa1a954ce9"/>
    <p:sldId xmlns:r="http://schemas.openxmlformats.org/officeDocument/2006/relationships" id="258" r:id="Rcd73e9aa26854cc0"/>
    <p:sldId xmlns:r="http://schemas.openxmlformats.org/officeDocument/2006/relationships" id="259" r:id="R1a206d3e0674446f"/>
    <p:sldId xmlns:r="http://schemas.openxmlformats.org/officeDocument/2006/relationships" id="260" r:id="R881ff043b9a34650"/>
    <p:sldId xmlns:r="http://schemas.openxmlformats.org/officeDocument/2006/relationships" id="261" r:id="R3ecf1e0c8ad64f2e"/>
    <p:sldId xmlns:r="http://schemas.openxmlformats.org/officeDocument/2006/relationships" id="262" r:id="Rcff1cc987091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cbe891370484a" /><Relationship Type="http://schemas.openxmlformats.org/officeDocument/2006/relationships/slide" Target="/ppt/slides/slide1.xml" Id="R1ca60cbfd81b45e2" /><Relationship Type="http://schemas.openxmlformats.org/officeDocument/2006/relationships/slide" Target="/ppt/slides/slide2.xml" Id="R643fd4fa1a954ce9" /><Relationship Type="http://schemas.openxmlformats.org/officeDocument/2006/relationships/slide" Target="/ppt/slides/slide3.xml" Id="Rcd73e9aa26854cc0" /><Relationship Type="http://schemas.openxmlformats.org/officeDocument/2006/relationships/slide" Target="/ppt/slides/slide4.xml" Id="R1a206d3e0674446f" /><Relationship Type="http://schemas.openxmlformats.org/officeDocument/2006/relationships/slide" Target="/ppt/slides/slide5.xml" Id="R881ff043b9a34650" /><Relationship Type="http://schemas.openxmlformats.org/officeDocument/2006/relationships/slide" Target="/ppt/slides/slide6.xml" Id="R3ecf1e0c8ad64f2e" /><Relationship Type="http://schemas.openxmlformats.org/officeDocument/2006/relationships/slide" Target="/ppt/slides/slide7.xml" Id="Rcff1cc987091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ff64e2096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c89560d5b47d6" /><Relationship Type="http://schemas.openxmlformats.org/officeDocument/2006/relationships/theme" Target="/ppt/slideMasters/theme/theme1.xml" Id="R14b3403642ed4c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4c89560d5b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68147ae1f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3d18dd6f7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17cf45e654b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28ca66dfa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84ef95bca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c90e8d334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2a96e78e0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