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54892281e74e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d2a44ab424f3a"/>
  </p:sldMasterIdLst>
  <p:sldIdLst>
    <p:sldId xmlns:r="http://schemas.openxmlformats.org/officeDocument/2006/relationships" id="256" r:id="R3a41621e0bca4c32"/>
    <p:sldId xmlns:r="http://schemas.openxmlformats.org/officeDocument/2006/relationships" id="257" r:id="Rfac8542f38c04b2b"/>
    <p:sldId xmlns:r="http://schemas.openxmlformats.org/officeDocument/2006/relationships" id="258" r:id="Rafbf248c6b8340ec"/>
    <p:sldId xmlns:r="http://schemas.openxmlformats.org/officeDocument/2006/relationships" id="259" r:id="R9b2d1e3b5c7f481e"/>
    <p:sldId xmlns:r="http://schemas.openxmlformats.org/officeDocument/2006/relationships" id="260" r:id="R3a4b1925c5fb49ba"/>
    <p:sldId xmlns:r="http://schemas.openxmlformats.org/officeDocument/2006/relationships" id="261" r:id="Ra7a983755a0a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d2a44ab424f3a" /><Relationship Type="http://schemas.openxmlformats.org/officeDocument/2006/relationships/slide" Target="/ppt/slides/slide1.xml" Id="R3a41621e0bca4c32" /><Relationship Type="http://schemas.openxmlformats.org/officeDocument/2006/relationships/slide" Target="/ppt/slides/slide2.xml" Id="Rfac8542f38c04b2b" /><Relationship Type="http://schemas.openxmlformats.org/officeDocument/2006/relationships/slide" Target="/ppt/slides/slide3.xml" Id="Rafbf248c6b8340ec" /><Relationship Type="http://schemas.openxmlformats.org/officeDocument/2006/relationships/slide" Target="/ppt/slides/slide4.xml" Id="R9b2d1e3b5c7f481e" /><Relationship Type="http://schemas.openxmlformats.org/officeDocument/2006/relationships/slide" Target="/ppt/slides/slide5.xml" Id="R3a4b1925c5fb49ba" /><Relationship Type="http://schemas.openxmlformats.org/officeDocument/2006/relationships/slide" Target="/ppt/slides/slide6.xml" Id="Ra7a983755a0a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5d31bae9947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e86da6c0e4581" /><Relationship Type="http://schemas.openxmlformats.org/officeDocument/2006/relationships/theme" Target="/ppt/slideMasters/theme/theme1.xml" Id="R48fbcf54fd914e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e86da6c0e45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9453b69e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05ef75ba1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73d1c917344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2dacd5b9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aaf043742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d8216bf747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