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9681474cb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e2e76aa164cdd"/>
  </p:sldMasterIdLst>
  <p:sldIdLst>
    <p:sldId xmlns:r="http://schemas.openxmlformats.org/officeDocument/2006/relationships" id="256" r:id="Rd23bc4ed3aaa4054"/>
    <p:sldId xmlns:r="http://schemas.openxmlformats.org/officeDocument/2006/relationships" id="257" r:id="R3412ad1453894252"/>
    <p:sldId xmlns:r="http://schemas.openxmlformats.org/officeDocument/2006/relationships" id="258" r:id="R02565357cd904800"/>
    <p:sldId xmlns:r="http://schemas.openxmlformats.org/officeDocument/2006/relationships" id="259" r:id="Rd45c13395c474287"/>
    <p:sldId xmlns:r="http://schemas.openxmlformats.org/officeDocument/2006/relationships" id="260" r:id="Rd80a1c5e247b446c"/>
    <p:sldId xmlns:r="http://schemas.openxmlformats.org/officeDocument/2006/relationships" id="261" r:id="Ra231ac5615d74919"/>
    <p:sldId xmlns:r="http://schemas.openxmlformats.org/officeDocument/2006/relationships" id="262" r:id="R92b5a1fdede9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e2e76aa164cdd" /><Relationship Type="http://schemas.openxmlformats.org/officeDocument/2006/relationships/slide" Target="/ppt/slides/slide1.xml" Id="Rd23bc4ed3aaa4054" /><Relationship Type="http://schemas.openxmlformats.org/officeDocument/2006/relationships/slide" Target="/ppt/slides/slide2.xml" Id="R3412ad1453894252" /><Relationship Type="http://schemas.openxmlformats.org/officeDocument/2006/relationships/slide" Target="/ppt/slides/slide3.xml" Id="R02565357cd904800" /><Relationship Type="http://schemas.openxmlformats.org/officeDocument/2006/relationships/slide" Target="/ppt/slides/slide4.xml" Id="Rd45c13395c474287" /><Relationship Type="http://schemas.openxmlformats.org/officeDocument/2006/relationships/slide" Target="/ppt/slides/slide5.xml" Id="Rd80a1c5e247b446c" /><Relationship Type="http://schemas.openxmlformats.org/officeDocument/2006/relationships/slide" Target="/ppt/slides/slide6.xml" Id="Ra231ac5615d74919" /><Relationship Type="http://schemas.openxmlformats.org/officeDocument/2006/relationships/slide" Target="/ppt/slides/slide7.xml" Id="R92b5a1fdede9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81753f9f4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e050dba54184" /><Relationship Type="http://schemas.openxmlformats.org/officeDocument/2006/relationships/theme" Target="/ppt/slideMasters/theme/theme1.xml" Id="R210169e20e45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8e050dba5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bc6c6ffb4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c7e897010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d356e23e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15e97837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ee206d3e5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aa2b2bcd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77114aec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JOHANSENS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JOHANSENS NÆRINGSPARK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−2 294 206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36 106 111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55 160 996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JOHANSENS NÆRINGSPARK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Tyvsøyveien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830 067 302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