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5ab26b5b6c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94dfd0bd54943"/>
  </p:sldMasterIdLst>
  <p:sldIdLst>
    <p:sldId xmlns:r="http://schemas.openxmlformats.org/officeDocument/2006/relationships" id="256" r:id="R10f73e257d054f62"/>
    <p:sldId xmlns:r="http://schemas.openxmlformats.org/officeDocument/2006/relationships" id="257" r:id="Rffb008fd8d414424"/>
    <p:sldId xmlns:r="http://schemas.openxmlformats.org/officeDocument/2006/relationships" id="258" r:id="R2731aa542f8f4c6d"/>
    <p:sldId xmlns:r="http://schemas.openxmlformats.org/officeDocument/2006/relationships" id="259" r:id="R5e46b82ae6194a87"/>
    <p:sldId xmlns:r="http://schemas.openxmlformats.org/officeDocument/2006/relationships" id="260" r:id="Raf1bbabdc75c44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94dfd0bd54943" /><Relationship Type="http://schemas.openxmlformats.org/officeDocument/2006/relationships/slide" Target="/ppt/slides/slide1.xml" Id="R10f73e257d054f62" /><Relationship Type="http://schemas.openxmlformats.org/officeDocument/2006/relationships/slide" Target="/ppt/slides/slide2.xml" Id="Rffb008fd8d414424" /><Relationship Type="http://schemas.openxmlformats.org/officeDocument/2006/relationships/slide" Target="/ppt/slides/slide3.xml" Id="R2731aa542f8f4c6d" /><Relationship Type="http://schemas.openxmlformats.org/officeDocument/2006/relationships/slide" Target="/ppt/slides/slide4.xml" Id="R5e46b82ae6194a87" /><Relationship Type="http://schemas.openxmlformats.org/officeDocument/2006/relationships/slide" Target="/ppt/slides/slide5.xml" Id="Raf1bbabdc75c44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d70fc25802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8efbefa904b43" /><Relationship Type="http://schemas.openxmlformats.org/officeDocument/2006/relationships/theme" Target="/ppt/slideMasters/theme/theme1.xml" Id="Rd09b597e5ff0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68efbefa90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f01474ed5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dba3bc0ff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931866ce40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cd4c0c00e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ce4ad969f46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