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ce1424988d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fdf071812b4c79"/>
  </p:sldMasterIdLst>
  <p:sldIdLst>
    <p:sldId xmlns:r="http://schemas.openxmlformats.org/officeDocument/2006/relationships" id="256" r:id="R37339765e0974f50"/>
    <p:sldId xmlns:r="http://schemas.openxmlformats.org/officeDocument/2006/relationships" id="257" r:id="R9bf876404fc74958"/>
    <p:sldId xmlns:r="http://schemas.openxmlformats.org/officeDocument/2006/relationships" id="258" r:id="R0d9a05c911d54b92"/>
    <p:sldId xmlns:r="http://schemas.openxmlformats.org/officeDocument/2006/relationships" id="259" r:id="Rb8425e1b54614888"/>
    <p:sldId xmlns:r="http://schemas.openxmlformats.org/officeDocument/2006/relationships" id="260" r:id="R93fe0df2ecdd4604"/>
    <p:sldId xmlns:r="http://schemas.openxmlformats.org/officeDocument/2006/relationships" id="261" r:id="Re84b8d2c9c794f10"/>
    <p:sldId xmlns:r="http://schemas.openxmlformats.org/officeDocument/2006/relationships" id="262" r:id="R6bbdfd850faf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df071812b4c79" /><Relationship Type="http://schemas.openxmlformats.org/officeDocument/2006/relationships/slide" Target="/ppt/slides/slide1.xml" Id="R37339765e0974f50" /><Relationship Type="http://schemas.openxmlformats.org/officeDocument/2006/relationships/slide" Target="/ppt/slides/slide2.xml" Id="R9bf876404fc74958" /><Relationship Type="http://schemas.openxmlformats.org/officeDocument/2006/relationships/slide" Target="/ppt/slides/slide3.xml" Id="R0d9a05c911d54b92" /><Relationship Type="http://schemas.openxmlformats.org/officeDocument/2006/relationships/slide" Target="/ppt/slides/slide4.xml" Id="Rb8425e1b54614888" /><Relationship Type="http://schemas.openxmlformats.org/officeDocument/2006/relationships/slide" Target="/ppt/slides/slide5.xml" Id="R93fe0df2ecdd4604" /><Relationship Type="http://schemas.openxmlformats.org/officeDocument/2006/relationships/slide" Target="/ppt/slides/slide6.xml" Id="Re84b8d2c9c794f10" /><Relationship Type="http://schemas.openxmlformats.org/officeDocument/2006/relationships/slide" Target="/ppt/slides/slide7.xml" Id="R6bbdfd850faf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8197ae07b41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37bdc920341e9" /><Relationship Type="http://schemas.openxmlformats.org/officeDocument/2006/relationships/theme" Target="/ppt/slideMasters/theme/theme1.xml" Id="R5fe3e464cf9f47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b37bdc920341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4217545fc41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db49dcd0743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ed560d53a42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5659836c841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9bdebdc5e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89cffcb8c4c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a9ba0da164e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432 629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OPPEGAARD INGRID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Sykehusveien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1474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829 045 362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