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2e061ba2d744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259d90500b4721"/>
  </p:sldMasterIdLst>
  <p:sldIdLst>
    <p:sldId xmlns:r="http://schemas.openxmlformats.org/officeDocument/2006/relationships" id="256" r:id="Rbdd9d1a6cf5547c1"/>
    <p:sldId xmlns:r="http://schemas.openxmlformats.org/officeDocument/2006/relationships" id="257" r:id="R839f4fc6bf0e4c59"/>
    <p:sldId xmlns:r="http://schemas.openxmlformats.org/officeDocument/2006/relationships" id="258" r:id="Rc87cc81ebaa44390"/>
    <p:sldId xmlns:r="http://schemas.openxmlformats.org/officeDocument/2006/relationships" id="259" r:id="R8aed0ca7e2844ed5"/>
    <p:sldId xmlns:r="http://schemas.openxmlformats.org/officeDocument/2006/relationships" id="260" r:id="Rfff979729ef84a35"/>
    <p:sldId xmlns:r="http://schemas.openxmlformats.org/officeDocument/2006/relationships" id="261" r:id="R818efafd87e54713"/>
    <p:sldId xmlns:r="http://schemas.openxmlformats.org/officeDocument/2006/relationships" id="262" r:id="R0b8a9e04af2749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259d90500b4721" /><Relationship Type="http://schemas.openxmlformats.org/officeDocument/2006/relationships/slide" Target="/ppt/slides/slide1.xml" Id="Rbdd9d1a6cf5547c1" /><Relationship Type="http://schemas.openxmlformats.org/officeDocument/2006/relationships/slide" Target="/ppt/slides/slide2.xml" Id="R839f4fc6bf0e4c59" /><Relationship Type="http://schemas.openxmlformats.org/officeDocument/2006/relationships/slide" Target="/ppt/slides/slide3.xml" Id="Rc87cc81ebaa44390" /><Relationship Type="http://schemas.openxmlformats.org/officeDocument/2006/relationships/slide" Target="/ppt/slides/slide4.xml" Id="R8aed0ca7e2844ed5" /><Relationship Type="http://schemas.openxmlformats.org/officeDocument/2006/relationships/slide" Target="/ppt/slides/slide5.xml" Id="Rfff979729ef84a35" /><Relationship Type="http://schemas.openxmlformats.org/officeDocument/2006/relationships/slide" Target="/ppt/slides/slide6.xml" Id="R818efafd87e54713" /><Relationship Type="http://schemas.openxmlformats.org/officeDocument/2006/relationships/slide" Target="/ppt/slides/slide7.xml" Id="R0b8a9e04af2749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1b2261fdbc4c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480bcc56b4587" /><Relationship Type="http://schemas.openxmlformats.org/officeDocument/2006/relationships/theme" Target="/ppt/slideMasters/theme/theme1.xml" Id="R093025f1804042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e480bcc56b45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5530627924f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65c4768974d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2489cd8b744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18a4f674948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79bd3db9442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f77d3885545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a60d5c3fc46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WILMAR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WILMAR GRUPPEN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1 395 788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6 496 556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260 921 543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317 902 171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GULLIKSEN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FBG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GULLP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WILMAR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828 421 182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