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79340ca08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c946720c9452d"/>
  </p:sldMasterIdLst>
  <p:sldIdLst>
    <p:sldId xmlns:r="http://schemas.openxmlformats.org/officeDocument/2006/relationships" id="256" r:id="R65f52c8f73234ebf"/>
    <p:sldId xmlns:r="http://schemas.openxmlformats.org/officeDocument/2006/relationships" id="257" r:id="R343f8846a4384e01"/>
    <p:sldId xmlns:r="http://schemas.openxmlformats.org/officeDocument/2006/relationships" id="258" r:id="Ree0e5e1650234527"/>
    <p:sldId xmlns:r="http://schemas.openxmlformats.org/officeDocument/2006/relationships" id="259" r:id="Rf99f61cd534f4a22"/>
    <p:sldId xmlns:r="http://schemas.openxmlformats.org/officeDocument/2006/relationships" id="260" r:id="Rce3c3b1917b64b7a"/>
    <p:sldId xmlns:r="http://schemas.openxmlformats.org/officeDocument/2006/relationships" id="261" r:id="R43ff8b4458da4d71"/>
    <p:sldId xmlns:r="http://schemas.openxmlformats.org/officeDocument/2006/relationships" id="262" r:id="R39e6adc29599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c946720c9452d" /><Relationship Type="http://schemas.openxmlformats.org/officeDocument/2006/relationships/slide" Target="/ppt/slides/slide1.xml" Id="R65f52c8f73234ebf" /><Relationship Type="http://schemas.openxmlformats.org/officeDocument/2006/relationships/slide" Target="/ppt/slides/slide2.xml" Id="R343f8846a4384e01" /><Relationship Type="http://schemas.openxmlformats.org/officeDocument/2006/relationships/slide" Target="/ppt/slides/slide3.xml" Id="Ree0e5e1650234527" /><Relationship Type="http://schemas.openxmlformats.org/officeDocument/2006/relationships/slide" Target="/ppt/slides/slide4.xml" Id="Rf99f61cd534f4a22" /><Relationship Type="http://schemas.openxmlformats.org/officeDocument/2006/relationships/slide" Target="/ppt/slides/slide5.xml" Id="Rce3c3b1917b64b7a" /><Relationship Type="http://schemas.openxmlformats.org/officeDocument/2006/relationships/slide" Target="/ppt/slides/slide6.xml" Id="R43ff8b4458da4d71" /><Relationship Type="http://schemas.openxmlformats.org/officeDocument/2006/relationships/slide" Target="/ppt/slides/slide7.xml" Id="R39e6adc29599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c4de3826f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11e6a7e94185" /><Relationship Type="http://schemas.openxmlformats.org/officeDocument/2006/relationships/theme" Target="/ppt/slideMasters/theme/theme1.xml" Id="R7a8eb6e529de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611e6a7e9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86519f1b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05e84aa6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5db93a17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819c390d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05faa74a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a0b939d25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05f452b5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