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1da0fe3b5f41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803905967a4e70"/>
  </p:sldMasterIdLst>
  <p:sldIdLst>
    <p:sldId xmlns:r="http://schemas.openxmlformats.org/officeDocument/2006/relationships" id="256" r:id="R950d3ac56d9e4373"/>
    <p:sldId xmlns:r="http://schemas.openxmlformats.org/officeDocument/2006/relationships" id="257" r:id="R392c48a8ac5541a1"/>
    <p:sldId xmlns:r="http://schemas.openxmlformats.org/officeDocument/2006/relationships" id="258" r:id="Ra217c7e2e66342e1"/>
    <p:sldId xmlns:r="http://schemas.openxmlformats.org/officeDocument/2006/relationships" id="259" r:id="R0c699a77e71e45f7"/>
    <p:sldId xmlns:r="http://schemas.openxmlformats.org/officeDocument/2006/relationships" id="260" r:id="R1e7b50e8d8b74808"/>
    <p:sldId xmlns:r="http://schemas.openxmlformats.org/officeDocument/2006/relationships" id="261" r:id="Rbcd17e13b27549d2"/>
    <p:sldId xmlns:r="http://schemas.openxmlformats.org/officeDocument/2006/relationships" id="262" r:id="R4e993ee551fa43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803905967a4e70" /><Relationship Type="http://schemas.openxmlformats.org/officeDocument/2006/relationships/slide" Target="/ppt/slides/slide1.xml" Id="R950d3ac56d9e4373" /><Relationship Type="http://schemas.openxmlformats.org/officeDocument/2006/relationships/slide" Target="/ppt/slides/slide2.xml" Id="R392c48a8ac5541a1" /><Relationship Type="http://schemas.openxmlformats.org/officeDocument/2006/relationships/slide" Target="/ppt/slides/slide3.xml" Id="Ra217c7e2e66342e1" /><Relationship Type="http://schemas.openxmlformats.org/officeDocument/2006/relationships/slide" Target="/ppt/slides/slide4.xml" Id="R0c699a77e71e45f7" /><Relationship Type="http://schemas.openxmlformats.org/officeDocument/2006/relationships/slide" Target="/ppt/slides/slide5.xml" Id="R1e7b50e8d8b74808" /><Relationship Type="http://schemas.openxmlformats.org/officeDocument/2006/relationships/slide" Target="/ppt/slides/slide6.xml" Id="Rbcd17e13b27549d2" /><Relationship Type="http://schemas.openxmlformats.org/officeDocument/2006/relationships/slide" Target="/ppt/slides/slide7.xml" Id="R4e993ee551fa43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aede70ea614b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c9b567c8b4649" /><Relationship Type="http://schemas.openxmlformats.org/officeDocument/2006/relationships/theme" Target="/ppt/slideMasters/theme/theme1.xml" Id="Rd250c0ba2b484e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cc9b567c8b46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d660c3cfe341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fdf6e4d21d4f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7aaa781d1b47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89411bd6a145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ffd70d805f4b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82f1479e1842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78b61aa56f46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SELSKAPNORGE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SELSKAPNORGE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−47 685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277 469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YASIN KARAGÜL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Yasin Karagül, Havnegata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3040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yasin-q@hotmail.com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828 294 962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