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c27231c8ca42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b6595ab8fb4e10"/>
  </p:sldMasterIdLst>
  <p:sldIdLst>
    <p:sldId xmlns:r="http://schemas.openxmlformats.org/officeDocument/2006/relationships" id="256" r:id="R7d811ddba00640c1"/>
    <p:sldId xmlns:r="http://schemas.openxmlformats.org/officeDocument/2006/relationships" id="257" r:id="Rc5d4578e2ad9487f"/>
    <p:sldId xmlns:r="http://schemas.openxmlformats.org/officeDocument/2006/relationships" id="258" r:id="R4202865d6370471f"/>
    <p:sldId xmlns:r="http://schemas.openxmlformats.org/officeDocument/2006/relationships" id="259" r:id="Rde06e1c1a4504ee5"/>
    <p:sldId xmlns:r="http://schemas.openxmlformats.org/officeDocument/2006/relationships" id="260" r:id="R0205e7c4f1b24504"/>
    <p:sldId xmlns:r="http://schemas.openxmlformats.org/officeDocument/2006/relationships" id="261" r:id="R5f30fc43941c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6595ab8fb4e10" /><Relationship Type="http://schemas.openxmlformats.org/officeDocument/2006/relationships/slide" Target="/ppt/slides/slide1.xml" Id="R7d811ddba00640c1" /><Relationship Type="http://schemas.openxmlformats.org/officeDocument/2006/relationships/slide" Target="/ppt/slides/slide2.xml" Id="Rc5d4578e2ad9487f" /><Relationship Type="http://schemas.openxmlformats.org/officeDocument/2006/relationships/slide" Target="/ppt/slides/slide3.xml" Id="R4202865d6370471f" /><Relationship Type="http://schemas.openxmlformats.org/officeDocument/2006/relationships/slide" Target="/ppt/slides/slide4.xml" Id="Rde06e1c1a4504ee5" /><Relationship Type="http://schemas.openxmlformats.org/officeDocument/2006/relationships/slide" Target="/ppt/slides/slide5.xml" Id="R0205e7c4f1b24504" /><Relationship Type="http://schemas.openxmlformats.org/officeDocument/2006/relationships/slide" Target="/ppt/slides/slide6.xml" Id="R5f30fc43941c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33ab1a8f5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930a4812b4d01" /><Relationship Type="http://schemas.openxmlformats.org/officeDocument/2006/relationships/theme" Target="/ppt/slideMasters/theme/theme1.xml" Id="R166fc030e03347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930a4812b4d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14852cc74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b6ed701994c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07456e795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2a77f7e0947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385a91fb7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347f4218b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