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20104d18c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f0e1898d84253"/>
  </p:sldMasterIdLst>
  <p:sldIdLst>
    <p:sldId xmlns:r="http://schemas.openxmlformats.org/officeDocument/2006/relationships" id="256" r:id="Rc2a404bfa2f34bca"/>
    <p:sldId xmlns:r="http://schemas.openxmlformats.org/officeDocument/2006/relationships" id="257" r:id="R56040821de3d4777"/>
    <p:sldId xmlns:r="http://schemas.openxmlformats.org/officeDocument/2006/relationships" id="258" r:id="Ra590793d74b9406e"/>
    <p:sldId xmlns:r="http://schemas.openxmlformats.org/officeDocument/2006/relationships" id="259" r:id="Rbef74523c20c438b"/>
    <p:sldId xmlns:r="http://schemas.openxmlformats.org/officeDocument/2006/relationships" id="260" r:id="Rae17a0300d004882"/>
    <p:sldId xmlns:r="http://schemas.openxmlformats.org/officeDocument/2006/relationships" id="261" r:id="R65b1a02ef93c4e5b"/>
    <p:sldId xmlns:r="http://schemas.openxmlformats.org/officeDocument/2006/relationships" id="262" r:id="R4b952377681b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f0e1898d84253" /><Relationship Type="http://schemas.openxmlformats.org/officeDocument/2006/relationships/slide" Target="/ppt/slides/slide1.xml" Id="Rc2a404bfa2f34bca" /><Relationship Type="http://schemas.openxmlformats.org/officeDocument/2006/relationships/slide" Target="/ppt/slides/slide2.xml" Id="R56040821de3d4777" /><Relationship Type="http://schemas.openxmlformats.org/officeDocument/2006/relationships/slide" Target="/ppt/slides/slide3.xml" Id="Ra590793d74b9406e" /><Relationship Type="http://schemas.openxmlformats.org/officeDocument/2006/relationships/slide" Target="/ppt/slides/slide4.xml" Id="Rbef74523c20c438b" /><Relationship Type="http://schemas.openxmlformats.org/officeDocument/2006/relationships/slide" Target="/ppt/slides/slide5.xml" Id="Rae17a0300d004882" /><Relationship Type="http://schemas.openxmlformats.org/officeDocument/2006/relationships/slide" Target="/ppt/slides/slide6.xml" Id="R65b1a02ef93c4e5b" /><Relationship Type="http://schemas.openxmlformats.org/officeDocument/2006/relationships/slide" Target="/ppt/slides/slide7.xml" Id="R4b952377681b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1c9ba50e9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5396d795f4b9f" /><Relationship Type="http://schemas.openxmlformats.org/officeDocument/2006/relationships/theme" Target="/ppt/slideMasters/theme/theme1.xml" Id="R77e7a757b066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5396d795f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0dd714e57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f5f4748ae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292379fbd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1a88ee2e3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5a78a647a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c1c59cf9b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31efdc015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