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88317d3d4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dd39b09524985"/>
  </p:sldMasterIdLst>
  <p:sldIdLst>
    <p:sldId xmlns:r="http://schemas.openxmlformats.org/officeDocument/2006/relationships" id="256" r:id="R693b5f3cafc24515"/>
    <p:sldId xmlns:r="http://schemas.openxmlformats.org/officeDocument/2006/relationships" id="257" r:id="Rcde14bec04e3416c"/>
    <p:sldId xmlns:r="http://schemas.openxmlformats.org/officeDocument/2006/relationships" id="258" r:id="R59c4abd3701c4961"/>
    <p:sldId xmlns:r="http://schemas.openxmlformats.org/officeDocument/2006/relationships" id="259" r:id="R99f1b930de2b41f3"/>
    <p:sldId xmlns:r="http://schemas.openxmlformats.org/officeDocument/2006/relationships" id="260" r:id="R4c85bdbce09e46de"/>
    <p:sldId xmlns:r="http://schemas.openxmlformats.org/officeDocument/2006/relationships" id="261" r:id="R85b8b6cef79144e8"/>
    <p:sldId xmlns:r="http://schemas.openxmlformats.org/officeDocument/2006/relationships" id="262" r:id="Re01cf46eaf22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dd39b09524985" /><Relationship Type="http://schemas.openxmlformats.org/officeDocument/2006/relationships/slide" Target="/ppt/slides/slide1.xml" Id="R693b5f3cafc24515" /><Relationship Type="http://schemas.openxmlformats.org/officeDocument/2006/relationships/slide" Target="/ppt/slides/slide2.xml" Id="Rcde14bec04e3416c" /><Relationship Type="http://schemas.openxmlformats.org/officeDocument/2006/relationships/slide" Target="/ppt/slides/slide3.xml" Id="R59c4abd3701c4961" /><Relationship Type="http://schemas.openxmlformats.org/officeDocument/2006/relationships/slide" Target="/ppt/slides/slide4.xml" Id="R99f1b930de2b41f3" /><Relationship Type="http://schemas.openxmlformats.org/officeDocument/2006/relationships/slide" Target="/ppt/slides/slide5.xml" Id="R4c85bdbce09e46de" /><Relationship Type="http://schemas.openxmlformats.org/officeDocument/2006/relationships/slide" Target="/ppt/slides/slide6.xml" Id="R85b8b6cef79144e8" /><Relationship Type="http://schemas.openxmlformats.org/officeDocument/2006/relationships/slide" Target="/ppt/slides/slide7.xml" Id="Re01cf46eaf22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f50f070f2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175b8c5f4d60" /><Relationship Type="http://schemas.openxmlformats.org/officeDocument/2006/relationships/theme" Target="/ppt/slideMasters/theme/theme1.xml" Id="Rf23d64873391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0175b8c5f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6cc733e96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71be0b09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9489a588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d031b212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a69fd1526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c9f0b779a4d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956a7407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21 295 968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BASEDOW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