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f7b7aa04b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a5ea127884254"/>
  </p:sldMasterIdLst>
  <p:sldIdLst>
    <p:sldId xmlns:r="http://schemas.openxmlformats.org/officeDocument/2006/relationships" id="256" r:id="Rbac1e7b16fdc4d1b"/>
    <p:sldId xmlns:r="http://schemas.openxmlformats.org/officeDocument/2006/relationships" id="257" r:id="R7bc2d1456cf4451e"/>
    <p:sldId xmlns:r="http://schemas.openxmlformats.org/officeDocument/2006/relationships" id="258" r:id="Rf03f1c350a574e87"/>
    <p:sldId xmlns:r="http://schemas.openxmlformats.org/officeDocument/2006/relationships" id="259" r:id="R9a9c43c21a9d4df2"/>
    <p:sldId xmlns:r="http://schemas.openxmlformats.org/officeDocument/2006/relationships" id="260" r:id="R13975828406b4955"/>
    <p:sldId xmlns:r="http://schemas.openxmlformats.org/officeDocument/2006/relationships" id="261" r:id="Re0250c3ad94b4d4a"/>
    <p:sldId xmlns:r="http://schemas.openxmlformats.org/officeDocument/2006/relationships" id="262" r:id="R25cc7f282b66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a5ea127884254" /><Relationship Type="http://schemas.openxmlformats.org/officeDocument/2006/relationships/slide" Target="/ppt/slides/slide1.xml" Id="Rbac1e7b16fdc4d1b" /><Relationship Type="http://schemas.openxmlformats.org/officeDocument/2006/relationships/slide" Target="/ppt/slides/slide2.xml" Id="R7bc2d1456cf4451e" /><Relationship Type="http://schemas.openxmlformats.org/officeDocument/2006/relationships/slide" Target="/ppt/slides/slide3.xml" Id="Rf03f1c350a574e87" /><Relationship Type="http://schemas.openxmlformats.org/officeDocument/2006/relationships/slide" Target="/ppt/slides/slide4.xml" Id="R9a9c43c21a9d4df2" /><Relationship Type="http://schemas.openxmlformats.org/officeDocument/2006/relationships/slide" Target="/ppt/slides/slide5.xml" Id="R13975828406b4955" /><Relationship Type="http://schemas.openxmlformats.org/officeDocument/2006/relationships/slide" Target="/ppt/slides/slide6.xml" Id="Re0250c3ad94b4d4a" /><Relationship Type="http://schemas.openxmlformats.org/officeDocument/2006/relationships/slide" Target="/ppt/slides/slide7.xml" Id="R25cc7f282b66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1b9e11bdd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771f4b87e4a1f" /><Relationship Type="http://schemas.openxmlformats.org/officeDocument/2006/relationships/theme" Target="/ppt/slideMasters/theme/theme1.xml" Id="R23be842ea659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771f4b87e4a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18cdcc3f3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d418baa9748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94725e54b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4601e4d6a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1f814777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f0955d3c4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af2c178f8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STEINBUKKEN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STEINBUKKEN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1 310 644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827 367 222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STEINBUKKEN HOLDING AS</a:t>
            </a:r>
          </a:p>
        </p:txBody>
      </p:sp>
    </p:spTree>
  </p:cSld>
  <p:clrMapOvr>
    <a:masterClrMapping xmlns:a="http://schemas.openxmlformats.org/drawingml/2006/main"/>
  </p:clrMapOvr>
</p:sld>
</file>