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c0d399130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20b38afd04b87"/>
  </p:sldMasterIdLst>
  <p:sldIdLst>
    <p:sldId xmlns:r="http://schemas.openxmlformats.org/officeDocument/2006/relationships" id="256" r:id="Re41bc90d178a4d54"/>
    <p:sldId xmlns:r="http://schemas.openxmlformats.org/officeDocument/2006/relationships" id="257" r:id="R94ae3443b0604bd4"/>
    <p:sldId xmlns:r="http://schemas.openxmlformats.org/officeDocument/2006/relationships" id="258" r:id="R7a14f2cfc83e480e"/>
    <p:sldId xmlns:r="http://schemas.openxmlformats.org/officeDocument/2006/relationships" id="259" r:id="Ra579f3e61a0f4fbe"/>
    <p:sldId xmlns:r="http://schemas.openxmlformats.org/officeDocument/2006/relationships" id="260" r:id="R18d1491aa6114ecf"/>
    <p:sldId xmlns:r="http://schemas.openxmlformats.org/officeDocument/2006/relationships" id="261" r:id="R19222ffa3c0b45dd"/>
    <p:sldId xmlns:r="http://schemas.openxmlformats.org/officeDocument/2006/relationships" id="262" r:id="R80e73e9680fc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20b38afd04b87" /><Relationship Type="http://schemas.openxmlformats.org/officeDocument/2006/relationships/slide" Target="/ppt/slides/slide1.xml" Id="Re41bc90d178a4d54" /><Relationship Type="http://schemas.openxmlformats.org/officeDocument/2006/relationships/slide" Target="/ppt/slides/slide2.xml" Id="R94ae3443b0604bd4" /><Relationship Type="http://schemas.openxmlformats.org/officeDocument/2006/relationships/slide" Target="/ppt/slides/slide3.xml" Id="R7a14f2cfc83e480e" /><Relationship Type="http://schemas.openxmlformats.org/officeDocument/2006/relationships/slide" Target="/ppt/slides/slide4.xml" Id="Ra579f3e61a0f4fbe" /><Relationship Type="http://schemas.openxmlformats.org/officeDocument/2006/relationships/slide" Target="/ppt/slides/slide5.xml" Id="R18d1491aa6114ecf" /><Relationship Type="http://schemas.openxmlformats.org/officeDocument/2006/relationships/slide" Target="/ppt/slides/slide6.xml" Id="R19222ffa3c0b45dd" /><Relationship Type="http://schemas.openxmlformats.org/officeDocument/2006/relationships/slide" Target="/ppt/slides/slide7.xml" Id="R80e73e9680fc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4db8652eb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d6969ef546ca" /><Relationship Type="http://schemas.openxmlformats.org/officeDocument/2006/relationships/theme" Target="/ppt/slideMasters/theme/theme1.xml" Id="R1649f0ee2e67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5d6969ef5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49cf199f5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c1e80219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ae5dc4a82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73cc5043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5dc38d655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9de8e2f5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2c3ef9b5c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KRISTELIG GYMNASIUM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KRISTELIG GYMNASIUM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147 437 252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6 877 894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87 029 735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109 486 477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kg@kg.vgs.no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827 111 392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