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2c3e1ea02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8579f021c4663"/>
  </p:sldMasterIdLst>
  <p:sldIdLst>
    <p:sldId xmlns:r="http://schemas.openxmlformats.org/officeDocument/2006/relationships" id="256" r:id="Rc40cd8a22520419a"/>
    <p:sldId xmlns:r="http://schemas.openxmlformats.org/officeDocument/2006/relationships" id="257" r:id="R12ff441ce98e4904"/>
    <p:sldId xmlns:r="http://schemas.openxmlformats.org/officeDocument/2006/relationships" id="258" r:id="Re0665b5c303844df"/>
    <p:sldId xmlns:r="http://schemas.openxmlformats.org/officeDocument/2006/relationships" id="259" r:id="R07c62b512a964afd"/>
    <p:sldId xmlns:r="http://schemas.openxmlformats.org/officeDocument/2006/relationships" id="260" r:id="R06a415ad0b434c7b"/>
    <p:sldId xmlns:r="http://schemas.openxmlformats.org/officeDocument/2006/relationships" id="261" r:id="Rbaa7be310e0c478c"/>
    <p:sldId xmlns:r="http://schemas.openxmlformats.org/officeDocument/2006/relationships" id="262" r:id="R6828e24f0a70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8579f021c4663" /><Relationship Type="http://schemas.openxmlformats.org/officeDocument/2006/relationships/slide" Target="/ppt/slides/slide1.xml" Id="Rc40cd8a22520419a" /><Relationship Type="http://schemas.openxmlformats.org/officeDocument/2006/relationships/slide" Target="/ppt/slides/slide2.xml" Id="R12ff441ce98e4904" /><Relationship Type="http://schemas.openxmlformats.org/officeDocument/2006/relationships/slide" Target="/ppt/slides/slide3.xml" Id="Re0665b5c303844df" /><Relationship Type="http://schemas.openxmlformats.org/officeDocument/2006/relationships/slide" Target="/ppt/slides/slide4.xml" Id="R07c62b512a964afd" /><Relationship Type="http://schemas.openxmlformats.org/officeDocument/2006/relationships/slide" Target="/ppt/slides/slide5.xml" Id="R06a415ad0b434c7b" /><Relationship Type="http://schemas.openxmlformats.org/officeDocument/2006/relationships/slide" Target="/ppt/slides/slide6.xml" Id="Rbaa7be310e0c478c" /><Relationship Type="http://schemas.openxmlformats.org/officeDocument/2006/relationships/slide" Target="/ppt/slides/slide7.xml" Id="R6828e24f0a70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62733ca6b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2335b39364cd3" /><Relationship Type="http://schemas.openxmlformats.org/officeDocument/2006/relationships/theme" Target="/ppt/slideMasters/theme/theme1.xml" Id="Reafde90be2a1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2335b3936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81a821268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6043b6144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217de7c66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73e4bfc9c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0180ce4ad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34a974cc2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8204d439c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