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02f2beabdd41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b3c23715444f6d"/>
  </p:sldMasterIdLst>
  <p:sldIdLst>
    <p:sldId xmlns:r="http://schemas.openxmlformats.org/officeDocument/2006/relationships" id="256" r:id="Rcb9be05c04f14355"/>
    <p:sldId xmlns:r="http://schemas.openxmlformats.org/officeDocument/2006/relationships" id="257" r:id="Rdce3da5199f748ba"/>
    <p:sldId xmlns:r="http://schemas.openxmlformats.org/officeDocument/2006/relationships" id="258" r:id="R864ffb90782a4629"/>
    <p:sldId xmlns:r="http://schemas.openxmlformats.org/officeDocument/2006/relationships" id="259" r:id="R0b0a65a1100a4c6b"/>
    <p:sldId xmlns:r="http://schemas.openxmlformats.org/officeDocument/2006/relationships" id="260" r:id="R424336b5817145a9"/>
    <p:sldId xmlns:r="http://schemas.openxmlformats.org/officeDocument/2006/relationships" id="261" r:id="Rf3b59f8451154fea"/>
    <p:sldId xmlns:r="http://schemas.openxmlformats.org/officeDocument/2006/relationships" id="262" r:id="R47576b2165a44a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b3c23715444f6d" /><Relationship Type="http://schemas.openxmlformats.org/officeDocument/2006/relationships/slide" Target="/ppt/slides/slide1.xml" Id="Rcb9be05c04f14355" /><Relationship Type="http://schemas.openxmlformats.org/officeDocument/2006/relationships/slide" Target="/ppt/slides/slide2.xml" Id="Rdce3da5199f748ba" /><Relationship Type="http://schemas.openxmlformats.org/officeDocument/2006/relationships/slide" Target="/ppt/slides/slide3.xml" Id="R864ffb90782a4629" /><Relationship Type="http://schemas.openxmlformats.org/officeDocument/2006/relationships/slide" Target="/ppt/slides/slide4.xml" Id="R0b0a65a1100a4c6b" /><Relationship Type="http://schemas.openxmlformats.org/officeDocument/2006/relationships/slide" Target="/ppt/slides/slide5.xml" Id="R424336b5817145a9" /><Relationship Type="http://schemas.openxmlformats.org/officeDocument/2006/relationships/slide" Target="/ppt/slides/slide6.xml" Id="Rf3b59f8451154fea" /><Relationship Type="http://schemas.openxmlformats.org/officeDocument/2006/relationships/slide" Target="/ppt/slides/slide7.xml" Id="R47576b2165a44a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82a599b9b54d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fafae309b4445" /><Relationship Type="http://schemas.openxmlformats.org/officeDocument/2006/relationships/theme" Target="/ppt/slideMasters/theme/theme1.xml" Id="Rbbb6e7118e8b40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dfafae309b44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f6b0f5db14f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edc609fc244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43377df9c4c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5799a53654a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7af5037a647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07d97dac84e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4daacae6747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MGH-HOLDING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MGH-HOLDING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939 224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14 903 458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14 928 788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HØISETH MAGNUS GAASERUD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Åstjønnvegen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826 175 192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MGH-HOLDING AS</a:t>
            </a:r>
          </a:p>
        </p:txBody>
      </p:sp>
    </p:spTree>
  </p:cSld>
  <p:clrMapOvr>
    <a:masterClrMapping xmlns:a="http://schemas.openxmlformats.org/drawingml/2006/main"/>
  </p:clrMapOvr>
</p:sld>
</file>