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d93cbd94a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cb5912518b46a2"/>
  </p:sldMasterIdLst>
  <p:sldIdLst>
    <p:sldId xmlns:r="http://schemas.openxmlformats.org/officeDocument/2006/relationships" id="256" r:id="Rc9fbef170ee94fb3"/>
    <p:sldId xmlns:r="http://schemas.openxmlformats.org/officeDocument/2006/relationships" id="257" r:id="R1ce8f3827aab45e6"/>
    <p:sldId xmlns:r="http://schemas.openxmlformats.org/officeDocument/2006/relationships" id="258" r:id="R74f533d2eef44555"/>
    <p:sldId xmlns:r="http://schemas.openxmlformats.org/officeDocument/2006/relationships" id="259" r:id="R13e9081d66524a78"/>
    <p:sldId xmlns:r="http://schemas.openxmlformats.org/officeDocument/2006/relationships" id="260" r:id="R6b0a1b17988e44bc"/>
    <p:sldId xmlns:r="http://schemas.openxmlformats.org/officeDocument/2006/relationships" id="261" r:id="R8c0e932239c8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b5912518b46a2" /><Relationship Type="http://schemas.openxmlformats.org/officeDocument/2006/relationships/slide" Target="/ppt/slides/slide1.xml" Id="Rc9fbef170ee94fb3" /><Relationship Type="http://schemas.openxmlformats.org/officeDocument/2006/relationships/slide" Target="/ppt/slides/slide2.xml" Id="R1ce8f3827aab45e6" /><Relationship Type="http://schemas.openxmlformats.org/officeDocument/2006/relationships/slide" Target="/ppt/slides/slide3.xml" Id="R74f533d2eef44555" /><Relationship Type="http://schemas.openxmlformats.org/officeDocument/2006/relationships/slide" Target="/ppt/slides/slide4.xml" Id="R13e9081d66524a78" /><Relationship Type="http://schemas.openxmlformats.org/officeDocument/2006/relationships/slide" Target="/ppt/slides/slide5.xml" Id="R6b0a1b17988e44bc" /><Relationship Type="http://schemas.openxmlformats.org/officeDocument/2006/relationships/slide" Target="/ppt/slides/slide6.xml" Id="R8c0e932239c8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2db39a630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0d5f75be44bfe" /><Relationship Type="http://schemas.openxmlformats.org/officeDocument/2006/relationships/theme" Target="/ppt/slideMasters/theme/theme1.xml" Id="R3468642c1da0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d0d5f75be4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635e0519d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d8356a89d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35a09603744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3e527619043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f3cfc686047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3421ff61c46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MGH-HOLDING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Åstjønnvegen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826 175 192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