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0e94329cb54e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a5d9719987489f"/>
  </p:sldMasterIdLst>
  <p:sldIdLst>
    <p:sldId xmlns:r="http://schemas.openxmlformats.org/officeDocument/2006/relationships" id="256" r:id="Rfd965ccfd7634d0a"/>
    <p:sldId xmlns:r="http://schemas.openxmlformats.org/officeDocument/2006/relationships" id="257" r:id="R85106ad80c6645d4"/>
    <p:sldId xmlns:r="http://schemas.openxmlformats.org/officeDocument/2006/relationships" id="258" r:id="R45a79d00061e4302"/>
    <p:sldId xmlns:r="http://schemas.openxmlformats.org/officeDocument/2006/relationships" id="259" r:id="R9c37d142297d4311"/>
    <p:sldId xmlns:r="http://schemas.openxmlformats.org/officeDocument/2006/relationships" id="260" r:id="R5db7addc2abe4a98"/>
    <p:sldId xmlns:r="http://schemas.openxmlformats.org/officeDocument/2006/relationships" id="261" r:id="R5eead50fc74c43b5"/>
    <p:sldId xmlns:r="http://schemas.openxmlformats.org/officeDocument/2006/relationships" id="262" r:id="R35622c54b5de45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a5d9719987489f" /><Relationship Type="http://schemas.openxmlformats.org/officeDocument/2006/relationships/slide" Target="/ppt/slides/slide1.xml" Id="Rfd965ccfd7634d0a" /><Relationship Type="http://schemas.openxmlformats.org/officeDocument/2006/relationships/slide" Target="/ppt/slides/slide2.xml" Id="R85106ad80c6645d4" /><Relationship Type="http://schemas.openxmlformats.org/officeDocument/2006/relationships/slide" Target="/ppt/slides/slide3.xml" Id="R45a79d00061e4302" /><Relationship Type="http://schemas.openxmlformats.org/officeDocument/2006/relationships/slide" Target="/ppt/slides/slide4.xml" Id="R9c37d142297d4311" /><Relationship Type="http://schemas.openxmlformats.org/officeDocument/2006/relationships/slide" Target="/ppt/slides/slide5.xml" Id="R5db7addc2abe4a98" /><Relationship Type="http://schemas.openxmlformats.org/officeDocument/2006/relationships/slide" Target="/ppt/slides/slide6.xml" Id="R5eead50fc74c43b5" /><Relationship Type="http://schemas.openxmlformats.org/officeDocument/2006/relationships/slide" Target="/ppt/slides/slide7.xml" Id="R35622c54b5de45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d8daff6f6741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d4ebd30124634" /><Relationship Type="http://schemas.openxmlformats.org/officeDocument/2006/relationships/theme" Target="/ppt/slideMasters/theme/theme1.xml" Id="Rce5e932a191d45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ed4ebd301246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4d9ca6a7d42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a8487499b46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8bb0d477245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30afb4a0f48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e4780b78345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5ab64f1854b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1b974bc8f40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KKH-HOLDING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KKH-HOLDING AS ble etablert [år] og holder til i Meråker.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1 125 115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9 410 748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9 412 432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HØISETH KARL-KRISTIAN 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Tollmoveien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7530 Meråker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826 175 052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KKH-HOLDING AS</a:t>
            </a:r>
          </a:p>
        </p:txBody>
      </p:sp>
    </p:spTree>
  </p:cSld>
  <p:clrMapOvr>
    <a:masterClrMapping xmlns:a="http://schemas.openxmlformats.org/drawingml/2006/main"/>
  </p:clrMapOvr>
</p:sld>
</file>