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0ab9a8f38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4e70b5bcb44b0"/>
  </p:sldMasterIdLst>
  <p:sldIdLst>
    <p:sldId xmlns:r="http://schemas.openxmlformats.org/officeDocument/2006/relationships" id="256" r:id="R0bf67851cfde467f"/>
    <p:sldId xmlns:r="http://schemas.openxmlformats.org/officeDocument/2006/relationships" id="257" r:id="R64a40c6137464d82"/>
    <p:sldId xmlns:r="http://schemas.openxmlformats.org/officeDocument/2006/relationships" id="258" r:id="Rf488463781c24d26"/>
    <p:sldId xmlns:r="http://schemas.openxmlformats.org/officeDocument/2006/relationships" id="259" r:id="Rd871b88b96bf4830"/>
    <p:sldId xmlns:r="http://schemas.openxmlformats.org/officeDocument/2006/relationships" id="260" r:id="R486f8c3ba2f247cc"/>
    <p:sldId xmlns:r="http://schemas.openxmlformats.org/officeDocument/2006/relationships" id="261" r:id="R68a392b17e374335"/>
    <p:sldId xmlns:r="http://schemas.openxmlformats.org/officeDocument/2006/relationships" id="262" r:id="R08f67a820859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4e70b5bcb44b0" /><Relationship Type="http://schemas.openxmlformats.org/officeDocument/2006/relationships/slide" Target="/ppt/slides/slide1.xml" Id="R0bf67851cfde467f" /><Relationship Type="http://schemas.openxmlformats.org/officeDocument/2006/relationships/slide" Target="/ppt/slides/slide2.xml" Id="R64a40c6137464d82" /><Relationship Type="http://schemas.openxmlformats.org/officeDocument/2006/relationships/slide" Target="/ppt/slides/slide3.xml" Id="Rf488463781c24d26" /><Relationship Type="http://schemas.openxmlformats.org/officeDocument/2006/relationships/slide" Target="/ppt/slides/slide4.xml" Id="Rd871b88b96bf4830" /><Relationship Type="http://schemas.openxmlformats.org/officeDocument/2006/relationships/slide" Target="/ppt/slides/slide5.xml" Id="R486f8c3ba2f247cc" /><Relationship Type="http://schemas.openxmlformats.org/officeDocument/2006/relationships/slide" Target="/ppt/slides/slide6.xml" Id="R68a392b17e374335" /><Relationship Type="http://schemas.openxmlformats.org/officeDocument/2006/relationships/slide" Target="/ppt/slides/slide7.xml" Id="R08f67a820859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8ca9fbab5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d7942af7c47a6" /><Relationship Type="http://schemas.openxmlformats.org/officeDocument/2006/relationships/theme" Target="/ppt/slideMasters/theme/theme1.xml" Id="R6a63744b5d3d47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4d7942af7c47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cb8ecd7144f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7d394c63544e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8010c57bd4a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bdd11c2e2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7cb6513f1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ea51eba041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5072811ed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BLAANE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BLAANE CAPITAL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77 683 000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77 848 936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ELOISE M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826 164 832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BLAANE CAPITAL AS</a:t>
            </a:r>
          </a:p>
        </p:txBody>
      </p:sp>
    </p:spTree>
  </p:cSld>
  <p:clrMapOvr>
    <a:masterClrMapping xmlns:a="http://schemas.openxmlformats.org/drawingml/2006/main"/>
  </p:clrMapOvr>
</p:sld>
</file>