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da01cd4e1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832dd4d3d4f0f"/>
  </p:sldMasterIdLst>
  <p:sldIdLst>
    <p:sldId xmlns:r="http://schemas.openxmlformats.org/officeDocument/2006/relationships" id="256" r:id="R6e6a75c802874999"/>
    <p:sldId xmlns:r="http://schemas.openxmlformats.org/officeDocument/2006/relationships" id="257" r:id="R7b1d72791c40434e"/>
    <p:sldId xmlns:r="http://schemas.openxmlformats.org/officeDocument/2006/relationships" id="258" r:id="R0e3a5334f19948f0"/>
    <p:sldId xmlns:r="http://schemas.openxmlformats.org/officeDocument/2006/relationships" id="259" r:id="Rb52016e2e337419c"/>
    <p:sldId xmlns:r="http://schemas.openxmlformats.org/officeDocument/2006/relationships" id="260" r:id="Rfe19f91a750a4227"/>
    <p:sldId xmlns:r="http://schemas.openxmlformats.org/officeDocument/2006/relationships" id="261" r:id="R4ebd12675dda4c45"/>
    <p:sldId xmlns:r="http://schemas.openxmlformats.org/officeDocument/2006/relationships" id="262" r:id="Rad84da7eb8a8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832dd4d3d4f0f" /><Relationship Type="http://schemas.openxmlformats.org/officeDocument/2006/relationships/slide" Target="/ppt/slides/slide1.xml" Id="R6e6a75c802874999" /><Relationship Type="http://schemas.openxmlformats.org/officeDocument/2006/relationships/slide" Target="/ppt/slides/slide2.xml" Id="R7b1d72791c40434e" /><Relationship Type="http://schemas.openxmlformats.org/officeDocument/2006/relationships/slide" Target="/ppt/slides/slide3.xml" Id="R0e3a5334f19948f0" /><Relationship Type="http://schemas.openxmlformats.org/officeDocument/2006/relationships/slide" Target="/ppt/slides/slide4.xml" Id="Rb52016e2e337419c" /><Relationship Type="http://schemas.openxmlformats.org/officeDocument/2006/relationships/slide" Target="/ppt/slides/slide5.xml" Id="Rfe19f91a750a4227" /><Relationship Type="http://schemas.openxmlformats.org/officeDocument/2006/relationships/slide" Target="/ppt/slides/slide6.xml" Id="R4ebd12675dda4c45" /><Relationship Type="http://schemas.openxmlformats.org/officeDocument/2006/relationships/slide" Target="/ppt/slides/slide7.xml" Id="Rad84da7eb8a8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7214c3b92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e361cbea48db" /><Relationship Type="http://schemas.openxmlformats.org/officeDocument/2006/relationships/theme" Target="/ppt/slideMasters/theme/theme1.xml" Id="Rf8963e41f8ef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9e361cbea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411c38146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43f58154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a2048dbbb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00e6deb7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bedb854a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b5aad374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ad96bbb4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