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f9e0e005a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04bac26504b24"/>
  </p:sldMasterIdLst>
  <p:sldIdLst>
    <p:sldId xmlns:r="http://schemas.openxmlformats.org/officeDocument/2006/relationships" id="256" r:id="R72e3cb2270e547b7"/>
    <p:sldId xmlns:r="http://schemas.openxmlformats.org/officeDocument/2006/relationships" id="257" r:id="Rb5d6bc21304e49a3"/>
    <p:sldId xmlns:r="http://schemas.openxmlformats.org/officeDocument/2006/relationships" id="258" r:id="R6c92227ed28d490d"/>
    <p:sldId xmlns:r="http://schemas.openxmlformats.org/officeDocument/2006/relationships" id="259" r:id="R294e6a9f987d489f"/>
    <p:sldId xmlns:r="http://schemas.openxmlformats.org/officeDocument/2006/relationships" id="260" r:id="R6a4fe35e35d84e6e"/>
    <p:sldId xmlns:r="http://schemas.openxmlformats.org/officeDocument/2006/relationships" id="261" r:id="R5e45b782a40a4be0"/>
    <p:sldId xmlns:r="http://schemas.openxmlformats.org/officeDocument/2006/relationships" id="262" r:id="R20713658d279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04bac26504b24" /><Relationship Type="http://schemas.openxmlformats.org/officeDocument/2006/relationships/slide" Target="/ppt/slides/slide1.xml" Id="R72e3cb2270e547b7" /><Relationship Type="http://schemas.openxmlformats.org/officeDocument/2006/relationships/slide" Target="/ppt/slides/slide2.xml" Id="Rb5d6bc21304e49a3" /><Relationship Type="http://schemas.openxmlformats.org/officeDocument/2006/relationships/slide" Target="/ppt/slides/slide3.xml" Id="R6c92227ed28d490d" /><Relationship Type="http://schemas.openxmlformats.org/officeDocument/2006/relationships/slide" Target="/ppt/slides/slide4.xml" Id="R294e6a9f987d489f" /><Relationship Type="http://schemas.openxmlformats.org/officeDocument/2006/relationships/slide" Target="/ppt/slides/slide5.xml" Id="R6a4fe35e35d84e6e" /><Relationship Type="http://schemas.openxmlformats.org/officeDocument/2006/relationships/slide" Target="/ppt/slides/slide6.xml" Id="R5e45b782a40a4be0" /><Relationship Type="http://schemas.openxmlformats.org/officeDocument/2006/relationships/slide" Target="/ppt/slides/slide7.xml" Id="R20713658d279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a605be355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0942363b74858" /><Relationship Type="http://schemas.openxmlformats.org/officeDocument/2006/relationships/theme" Target="/ppt/slideMasters/theme/theme1.xml" Id="R429190d2190a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0942363b7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c0bb5885a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0a98ce29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a5c2aa2e3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35d9dae6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3f2b078e8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686d2c6aa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0ec27def6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SELMER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SELMER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10 386 380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SELMER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Selmer Nedrebø, 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825 904 972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