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10105203d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1c478017f4368"/>
  </p:sldMasterIdLst>
  <p:sldIdLst>
    <p:sldId xmlns:r="http://schemas.openxmlformats.org/officeDocument/2006/relationships" id="256" r:id="Rb517021f8c8842e4"/>
    <p:sldId xmlns:r="http://schemas.openxmlformats.org/officeDocument/2006/relationships" id="257" r:id="Re0eba003cd9c41ca"/>
    <p:sldId xmlns:r="http://schemas.openxmlformats.org/officeDocument/2006/relationships" id="258" r:id="R8d7686c6576c4556"/>
    <p:sldId xmlns:r="http://schemas.openxmlformats.org/officeDocument/2006/relationships" id="259" r:id="R78bd475d48bc4ee2"/>
    <p:sldId xmlns:r="http://schemas.openxmlformats.org/officeDocument/2006/relationships" id="260" r:id="R7cc06926285847d9"/>
    <p:sldId xmlns:r="http://schemas.openxmlformats.org/officeDocument/2006/relationships" id="261" r:id="R07c81967e40944d7"/>
    <p:sldId xmlns:r="http://schemas.openxmlformats.org/officeDocument/2006/relationships" id="262" r:id="Rd684ecf938c0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1c478017f4368" /><Relationship Type="http://schemas.openxmlformats.org/officeDocument/2006/relationships/slide" Target="/ppt/slides/slide1.xml" Id="Rb517021f8c8842e4" /><Relationship Type="http://schemas.openxmlformats.org/officeDocument/2006/relationships/slide" Target="/ppt/slides/slide2.xml" Id="Re0eba003cd9c41ca" /><Relationship Type="http://schemas.openxmlformats.org/officeDocument/2006/relationships/slide" Target="/ppt/slides/slide3.xml" Id="R8d7686c6576c4556" /><Relationship Type="http://schemas.openxmlformats.org/officeDocument/2006/relationships/slide" Target="/ppt/slides/slide4.xml" Id="R78bd475d48bc4ee2" /><Relationship Type="http://schemas.openxmlformats.org/officeDocument/2006/relationships/slide" Target="/ppt/slides/slide5.xml" Id="R7cc06926285847d9" /><Relationship Type="http://schemas.openxmlformats.org/officeDocument/2006/relationships/slide" Target="/ppt/slides/slide6.xml" Id="R07c81967e40944d7" /><Relationship Type="http://schemas.openxmlformats.org/officeDocument/2006/relationships/slide" Target="/ppt/slides/slide7.xml" Id="Rd684ecf938c0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9c2bd270f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3cf71f2ae4e82" /><Relationship Type="http://schemas.openxmlformats.org/officeDocument/2006/relationships/theme" Target="/ppt/slideMasters/theme/theme1.xml" Id="R0e2db358fe93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3cf71f2ae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cbfe530e9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556c7571947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caa144d01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9ffbd2220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684f38dc74f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4ca90bed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8ed0424e54e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4U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4U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19 577 739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7 164 535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5 780 593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10 408 702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15 722 509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G5J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post@regnskap4u.no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www.regnskap4u.no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825 704 922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4U AS</a:t>
            </a:r>
          </a:p>
        </p:txBody>
      </p:sp>
    </p:spTree>
  </p:cSld>
  <p:clrMapOvr>
    <a:masterClrMapping xmlns:a="http://schemas.openxmlformats.org/drawingml/2006/main"/>
  </p:clrMapOvr>
</p:sld>
</file>