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6c736dd63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92b6db3a141e6"/>
  </p:sldMasterIdLst>
  <p:sldIdLst>
    <p:sldId xmlns:r="http://schemas.openxmlformats.org/officeDocument/2006/relationships" id="256" r:id="R1331db02927c4e9a"/>
    <p:sldId xmlns:r="http://schemas.openxmlformats.org/officeDocument/2006/relationships" id="257" r:id="R6ee33affd7c64121"/>
    <p:sldId xmlns:r="http://schemas.openxmlformats.org/officeDocument/2006/relationships" id="258" r:id="Rb918ed05b5764441"/>
    <p:sldId xmlns:r="http://schemas.openxmlformats.org/officeDocument/2006/relationships" id="259" r:id="R927956a1c534486b"/>
    <p:sldId xmlns:r="http://schemas.openxmlformats.org/officeDocument/2006/relationships" id="260" r:id="R2e36416115884f68"/>
    <p:sldId xmlns:r="http://schemas.openxmlformats.org/officeDocument/2006/relationships" id="261" r:id="Rbedf1631f4844d31"/>
    <p:sldId xmlns:r="http://schemas.openxmlformats.org/officeDocument/2006/relationships" id="262" r:id="Rcaa8d2862291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92b6db3a141e6" /><Relationship Type="http://schemas.openxmlformats.org/officeDocument/2006/relationships/slide" Target="/ppt/slides/slide1.xml" Id="R1331db02927c4e9a" /><Relationship Type="http://schemas.openxmlformats.org/officeDocument/2006/relationships/slide" Target="/ppt/slides/slide2.xml" Id="R6ee33affd7c64121" /><Relationship Type="http://schemas.openxmlformats.org/officeDocument/2006/relationships/slide" Target="/ppt/slides/slide3.xml" Id="Rb918ed05b5764441" /><Relationship Type="http://schemas.openxmlformats.org/officeDocument/2006/relationships/slide" Target="/ppt/slides/slide4.xml" Id="R927956a1c534486b" /><Relationship Type="http://schemas.openxmlformats.org/officeDocument/2006/relationships/slide" Target="/ppt/slides/slide5.xml" Id="R2e36416115884f68" /><Relationship Type="http://schemas.openxmlformats.org/officeDocument/2006/relationships/slide" Target="/ppt/slides/slide6.xml" Id="Rbedf1631f4844d31" /><Relationship Type="http://schemas.openxmlformats.org/officeDocument/2006/relationships/slide" Target="/ppt/slides/slide7.xml" Id="Rcaa8d2862291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35065796841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68bdcf6ad4f68" /><Relationship Type="http://schemas.openxmlformats.org/officeDocument/2006/relationships/theme" Target="/ppt/slideMasters/theme/theme1.xml" Id="Rdb7a8858b5a1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68bdcf6ad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f6a3270cf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324382364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e8535dfc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e471b22c8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c740a51f9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a248f56d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dbdb24109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201 141 359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TEMPUS HOLDINGS 89 S.À.R.L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EIENDOM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Heimr Collection AS, 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825 597 492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